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44280138" cy="43919775"/>
  <p:notesSz cx="6858000" cy="9144000"/>
  <p:defaultTextStyle>
    <a:defPPr>
      <a:defRPr lang="ko-KR"/>
    </a:defPPr>
    <a:lvl1pPr marL="0" algn="l" defTabSz="3161814" rtl="0" eaLnBrk="1" latinLnBrk="1" hangingPunct="1">
      <a:defRPr sz="6224" kern="1200">
        <a:solidFill>
          <a:schemeClr val="tx1"/>
        </a:solidFill>
        <a:latin typeface="+mn-lt"/>
        <a:ea typeface="+mn-ea"/>
        <a:cs typeface="+mn-cs"/>
      </a:defRPr>
    </a:lvl1pPr>
    <a:lvl2pPr marL="1580907" algn="l" defTabSz="3161814" rtl="0" eaLnBrk="1" latinLnBrk="1" hangingPunct="1">
      <a:defRPr sz="6224" kern="1200">
        <a:solidFill>
          <a:schemeClr val="tx1"/>
        </a:solidFill>
        <a:latin typeface="+mn-lt"/>
        <a:ea typeface="+mn-ea"/>
        <a:cs typeface="+mn-cs"/>
      </a:defRPr>
    </a:lvl2pPr>
    <a:lvl3pPr marL="3161814" algn="l" defTabSz="3161814" rtl="0" eaLnBrk="1" latinLnBrk="1" hangingPunct="1">
      <a:defRPr sz="6224" kern="1200">
        <a:solidFill>
          <a:schemeClr val="tx1"/>
        </a:solidFill>
        <a:latin typeface="+mn-lt"/>
        <a:ea typeface="+mn-ea"/>
        <a:cs typeface="+mn-cs"/>
      </a:defRPr>
    </a:lvl3pPr>
    <a:lvl4pPr marL="4742721" algn="l" defTabSz="3161814" rtl="0" eaLnBrk="1" latinLnBrk="1" hangingPunct="1">
      <a:defRPr sz="6224" kern="1200">
        <a:solidFill>
          <a:schemeClr val="tx1"/>
        </a:solidFill>
        <a:latin typeface="+mn-lt"/>
        <a:ea typeface="+mn-ea"/>
        <a:cs typeface="+mn-cs"/>
      </a:defRPr>
    </a:lvl4pPr>
    <a:lvl5pPr marL="6323630" algn="l" defTabSz="3161814" rtl="0" eaLnBrk="1" latinLnBrk="1" hangingPunct="1">
      <a:defRPr sz="6224" kern="1200">
        <a:solidFill>
          <a:schemeClr val="tx1"/>
        </a:solidFill>
        <a:latin typeface="+mn-lt"/>
        <a:ea typeface="+mn-ea"/>
        <a:cs typeface="+mn-cs"/>
      </a:defRPr>
    </a:lvl5pPr>
    <a:lvl6pPr marL="7904537" algn="l" defTabSz="3161814" rtl="0" eaLnBrk="1" latinLnBrk="1" hangingPunct="1">
      <a:defRPr sz="6224" kern="1200">
        <a:solidFill>
          <a:schemeClr val="tx1"/>
        </a:solidFill>
        <a:latin typeface="+mn-lt"/>
        <a:ea typeface="+mn-ea"/>
        <a:cs typeface="+mn-cs"/>
      </a:defRPr>
    </a:lvl6pPr>
    <a:lvl7pPr marL="9485444" algn="l" defTabSz="3161814" rtl="0" eaLnBrk="1" latinLnBrk="1" hangingPunct="1">
      <a:defRPr sz="6224" kern="1200">
        <a:solidFill>
          <a:schemeClr val="tx1"/>
        </a:solidFill>
        <a:latin typeface="+mn-lt"/>
        <a:ea typeface="+mn-ea"/>
        <a:cs typeface="+mn-cs"/>
      </a:defRPr>
    </a:lvl7pPr>
    <a:lvl8pPr marL="11066351" algn="l" defTabSz="3161814" rtl="0" eaLnBrk="1" latinLnBrk="1" hangingPunct="1">
      <a:defRPr sz="6224" kern="1200">
        <a:solidFill>
          <a:schemeClr val="tx1"/>
        </a:solidFill>
        <a:latin typeface="+mn-lt"/>
        <a:ea typeface="+mn-ea"/>
        <a:cs typeface="+mn-cs"/>
      </a:defRPr>
    </a:lvl8pPr>
    <a:lvl9pPr marL="12647259" algn="l" defTabSz="3161814" rtl="0" eaLnBrk="1" latinLnBrk="1" hangingPunct="1">
      <a:defRPr sz="622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D0AC1-3E9F-466E-B68F-9FB5005E5BBB}" v="298" dt="2022-09-16T22:09:11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94660"/>
  </p:normalViewPr>
  <p:slideViewPr>
    <p:cSldViewPr snapToGrid="0">
      <p:cViewPr>
        <p:scale>
          <a:sx n="10" d="100"/>
          <a:sy n="10" d="100"/>
        </p:scale>
        <p:origin x="1104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안연수" userId="fd5a797d-24b9-4df8-8716-aa17ab6a6d9f" providerId="ADAL" clId="{CEBD0AC1-3E9F-466E-B68F-9FB5005E5BBB}"/>
    <pc:docChg chg="undo redo custSel addSld delSld modSld modMainMaster modNotesMaster">
      <pc:chgData name="안연수" userId="fd5a797d-24b9-4df8-8716-aa17ab6a6d9f" providerId="ADAL" clId="{CEBD0AC1-3E9F-466E-B68F-9FB5005E5BBB}" dt="2022-09-16T22:09:15.819" v="3122" actId="1076"/>
      <pc:docMkLst>
        <pc:docMk/>
      </pc:docMkLst>
      <pc:sldChg chg="addSp delSp modSp new mod">
        <pc:chgData name="안연수" userId="fd5a797d-24b9-4df8-8716-aa17ab6a6d9f" providerId="ADAL" clId="{CEBD0AC1-3E9F-466E-B68F-9FB5005E5BBB}" dt="2022-09-16T22:09:15.819" v="3122" actId="1076"/>
        <pc:sldMkLst>
          <pc:docMk/>
          <pc:sldMk cId="4195736545" sldId="256"/>
        </pc:sldMkLst>
        <pc:spChg chg="del">
          <ac:chgData name="안연수" userId="fd5a797d-24b9-4df8-8716-aa17ab6a6d9f" providerId="ADAL" clId="{CEBD0AC1-3E9F-466E-B68F-9FB5005E5BBB}" dt="2022-09-16T16:31:15.302" v="4" actId="478"/>
          <ac:spMkLst>
            <pc:docMk/>
            <pc:sldMk cId="4195736545" sldId="256"/>
            <ac:spMk id="2" creationId="{80D1B686-4656-0AAD-1BFA-FC39E8D2E9F4}"/>
          </ac:spMkLst>
        </pc:spChg>
        <pc:spChg chg="del">
          <ac:chgData name="안연수" userId="fd5a797d-24b9-4df8-8716-aa17ab6a6d9f" providerId="ADAL" clId="{CEBD0AC1-3E9F-466E-B68F-9FB5005E5BBB}" dt="2022-09-16T16:31:15.302" v="4" actId="478"/>
          <ac:spMkLst>
            <pc:docMk/>
            <pc:sldMk cId="4195736545" sldId="256"/>
            <ac:spMk id="3" creationId="{9C98A497-C767-750F-5D6B-33E886FFFF55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4195736545" sldId="256"/>
            <ac:spMk id="4" creationId="{F36E544E-7070-539E-7F1B-E47ADE6F1A3A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4195736545" sldId="256"/>
            <ac:spMk id="6" creationId="{3E4CF05F-146F-2AC8-4F18-23E435275061}"/>
          </ac:spMkLst>
        </pc:spChg>
        <pc:spChg chg="add del">
          <ac:chgData name="안연수" userId="fd5a797d-24b9-4df8-8716-aa17ab6a6d9f" providerId="ADAL" clId="{CEBD0AC1-3E9F-466E-B68F-9FB5005E5BBB}" dt="2022-09-16T16:33:23.350" v="24" actId="22"/>
          <ac:spMkLst>
            <pc:docMk/>
            <pc:sldMk cId="4195736545" sldId="256"/>
            <ac:spMk id="6" creationId="{CA88A20F-8B2B-6FEC-208C-5E447B20B664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4195736545" sldId="256"/>
            <ac:spMk id="7" creationId="{CF7A593F-E215-2D02-C486-5191AE79F06F}"/>
          </ac:spMkLst>
        </pc:spChg>
        <pc:spChg chg="add del">
          <ac:chgData name="안연수" userId="fd5a797d-24b9-4df8-8716-aa17ab6a6d9f" providerId="ADAL" clId="{CEBD0AC1-3E9F-466E-B68F-9FB5005E5BBB}" dt="2022-09-16T16:33:24.002" v="26" actId="22"/>
          <ac:spMkLst>
            <pc:docMk/>
            <pc:sldMk cId="4195736545" sldId="256"/>
            <ac:spMk id="8" creationId="{28CA2089-FF5E-4AD9-2D4A-0E20541B3584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4195736545" sldId="256"/>
            <ac:spMk id="8" creationId="{875FE1D7-4372-70B9-38C1-A477124D1CBB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4195736545" sldId="256"/>
            <ac:spMk id="10" creationId="{31B67AD8-1CF5-1224-5454-28ED73CC29A9}"/>
          </ac:spMkLst>
        </pc:spChg>
        <pc:spChg chg="mod">
          <ac:chgData name="안연수" userId="fd5a797d-24b9-4df8-8716-aa17ab6a6d9f" providerId="ADAL" clId="{CEBD0AC1-3E9F-466E-B68F-9FB5005E5BBB}" dt="2022-09-16T22:09:11.376" v="3119"/>
          <ac:spMkLst>
            <pc:docMk/>
            <pc:sldMk cId="4195736545" sldId="256"/>
            <ac:spMk id="12" creationId="{AD23C56E-8EC7-C2C8-01AC-2249BCE0250E}"/>
          </ac:spMkLst>
        </pc:spChg>
        <pc:spChg chg="mod">
          <ac:chgData name="안연수" userId="fd5a797d-24b9-4df8-8716-aa17ab6a6d9f" providerId="ADAL" clId="{CEBD0AC1-3E9F-466E-B68F-9FB5005E5BBB}" dt="2022-09-16T22:09:11.376" v="3119"/>
          <ac:spMkLst>
            <pc:docMk/>
            <pc:sldMk cId="4195736545" sldId="256"/>
            <ac:spMk id="13" creationId="{6F7B9B28-A2CB-5B10-2861-D669B6C45DC9}"/>
          </ac:spMkLst>
        </pc:spChg>
        <pc:spChg chg="add del mod">
          <ac:chgData name="안연수" userId="fd5a797d-24b9-4df8-8716-aa17ab6a6d9f" providerId="ADAL" clId="{CEBD0AC1-3E9F-466E-B68F-9FB5005E5BBB}" dt="2022-09-16T16:39:50.997" v="55" actId="478"/>
          <ac:spMkLst>
            <pc:docMk/>
            <pc:sldMk cId="4195736545" sldId="256"/>
            <ac:spMk id="14" creationId="{D38AE5FD-3C9F-6BC9-EFB0-2D7766FB8CA3}"/>
          </ac:spMkLst>
        </pc:spChg>
        <pc:spChg chg="mod">
          <ac:chgData name="안연수" userId="fd5a797d-24b9-4df8-8716-aa17ab6a6d9f" providerId="ADAL" clId="{CEBD0AC1-3E9F-466E-B68F-9FB5005E5BBB}" dt="2022-09-16T16:40:43.299" v="75"/>
          <ac:spMkLst>
            <pc:docMk/>
            <pc:sldMk cId="4195736545" sldId="256"/>
            <ac:spMk id="16" creationId="{6F7398FB-1A27-E30D-AC24-0EAD15DFACB0}"/>
          </ac:spMkLst>
        </pc:spChg>
        <pc:spChg chg="mod">
          <ac:chgData name="안연수" userId="fd5a797d-24b9-4df8-8716-aa17ab6a6d9f" providerId="ADAL" clId="{CEBD0AC1-3E9F-466E-B68F-9FB5005E5BBB}" dt="2022-09-16T16:40:43.299" v="75"/>
          <ac:spMkLst>
            <pc:docMk/>
            <pc:sldMk cId="4195736545" sldId="256"/>
            <ac:spMk id="17" creationId="{A82A72B7-031D-1FFA-1852-8C705AA615ED}"/>
          </ac:spMkLst>
        </pc:spChg>
        <pc:spChg chg="mod">
          <ac:chgData name="안연수" userId="fd5a797d-24b9-4df8-8716-aa17ab6a6d9f" providerId="ADAL" clId="{CEBD0AC1-3E9F-466E-B68F-9FB5005E5BBB}" dt="2022-09-16T16:41:14.330" v="85"/>
          <ac:spMkLst>
            <pc:docMk/>
            <pc:sldMk cId="4195736545" sldId="256"/>
            <ac:spMk id="20" creationId="{A4173F61-C3F0-B729-B0C8-02BFE3852CC6}"/>
          </ac:spMkLst>
        </pc:spChg>
        <pc:spChg chg="mod">
          <ac:chgData name="안연수" userId="fd5a797d-24b9-4df8-8716-aa17ab6a6d9f" providerId="ADAL" clId="{CEBD0AC1-3E9F-466E-B68F-9FB5005E5BBB}" dt="2022-09-16T16:41:14.330" v="85"/>
          <ac:spMkLst>
            <pc:docMk/>
            <pc:sldMk cId="4195736545" sldId="256"/>
            <ac:spMk id="21" creationId="{6ED1CFC9-7ABE-50C1-E6E1-524CE25F77F7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4195736545" sldId="256"/>
            <ac:spMk id="23" creationId="{C97844AA-80AB-DACA-699E-EDEF5A7F1E17}"/>
          </ac:spMkLst>
        </pc:spChg>
        <pc:grpChg chg="add mod">
          <ac:chgData name="안연수" userId="fd5a797d-24b9-4df8-8716-aa17ab6a6d9f" providerId="ADAL" clId="{CEBD0AC1-3E9F-466E-B68F-9FB5005E5BBB}" dt="2022-09-16T22:09:15.819" v="3122" actId="1076"/>
          <ac:grpSpMkLst>
            <pc:docMk/>
            <pc:sldMk cId="4195736545" sldId="256"/>
            <ac:grpSpMk id="5" creationId="{4BC7F9B2-91FE-85BB-D8BE-FA1835A6B44E}"/>
          </ac:grpSpMkLst>
        </pc:grpChg>
        <pc:grpChg chg="add mod">
          <ac:chgData name="안연수" userId="fd5a797d-24b9-4df8-8716-aa17ab6a6d9f" providerId="ADAL" clId="{CEBD0AC1-3E9F-466E-B68F-9FB5005E5BBB}" dt="2022-09-16T22:09:11.376" v="3119"/>
          <ac:grpSpMkLst>
            <pc:docMk/>
            <pc:sldMk cId="4195736545" sldId="256"/>
            <ac:grpSpMk id="11" creationId="{CCF8D3F6-2C82-A143-B09D-C559B8008D1E}"/>
          </ac:grpSpMkLst>
        </pc:grpChg>
        <pc:grpChg chg="add del mod">
          <ac:chgData name="안연수" userId="fd5a797d-24b9-4df8-8716-aa17ab6a6d9f" providerId="ADAL" clId="{CEBD0AC1-3E9F-466E-B68F-9FB5005E5BBB}" dt="2022-09-16T16:40:45.708" v="78"/>
          <ac:grpSpMkLst>
            <pc:docMk/>
            <pc:sldMk cId="4195736545" sldId="256"/>
            <ac:grpSpMk id="15" creationId="{2F1CADB4-D1B4-2FF7-8CA6-0E52BC3FC7D8}"/>
          </ac:grpSpMkLst>
        </pc:grpChg>
        <pc:grpChg chg="add del mod">
          <ac:chgData name="안연수" userId="fd5a797d-24b9-4df8-8716-aa17ab6a6d9f" providerId="ADAL" clId="{CEBD0AC1-3E9F-466E-B68F-9FB5005E5BBB}" dt="2022-09-16T16:41:16.499" v="88"/>
          <ac:grpSpMkLst>
            <pc:docMk/>
            <pc:sldMk cId="4195736545" sldId="256"/>
            <ac:grpSpMk id="19" creationId="{A4EA430F-3A03-3E1B-423D-6A8B571CA240}"/>
          </ac:grpSpMkLst>
        </pc:grp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4195736545" sldId="256"/>
            <ac:picMk id="2" creationId="{B92DD9A7-E794-7ED2-4E46-8461B637A129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4195736545" sldId="256"/>
            <ac:picMk id="3" creationId="{3DC0F20A-106D-82A5-0A00-F96DD454CD7A}"/>
          </ac:picMkLst>
        </pc:picChg>
        <pc:picChg chg="add del mod">
          <ac:chgData name="안연수" userId="fd5a797d-24b9-4df8-8716-aa17ab6a6d9f" providerId="ADAL" clId="{CEBD0AC1-3E9F-466E-B68F-9FB5005E5BBB}" dt="2022-09-16T17:32:23.284" v="1265" actId="478"/>
          <ac:picMkLst>
            <pc:docMk/>
            <pc:sldMk cId="4195736545" sldId="256"/>
            <ac:picMk id="5" creationId="{F86E130C-13B9-FC0B-E820-3FCF4F03B032}"/>
          </ac:picMkLst>
        </pc:picChg>
        <pc:picChg chg="add del mod">
          <ac:chgData name="안연수" userId="fd5a797d-24b9-4df8-8716-aa17ab6a6d9f" providerId="ADAL" clId="{CEBD0AC1-3E9F-466E-B68F-9FB5005E5BBB}" dt="2022-09-16T16:40:53.556" v="82" actId="478"/>
          <ac:picMkLst>
            <pc:docMk/>
            <pc:sldMk cId="4195736545" sldId="256"/>
            <ac:picMk id="18" creationId="{CE4AFC69-FBC2-E6CF-6335-6AB9596516DB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4195736545" sldId="256"/>
            <ac:picMk id="22" creationId="{64BCCD37-0C7E-7CE6-D638-BB8C8066DF7F}"/>
          </ac:picMkLst>
        </pc:picChg>
      </pc:sldChg>
      <pc:sldChg chg="addSp delSp modSp new mod modNotes">
        <pc:chgData name="안연수" userId="fd5a797d-24b9-4df8-8716-aa17ab6a6d9f" providerId="ADAL" clId="{CEBD0AC1-3E9F-466E-B68F-9FB5005E5BBB}" dt="2022-09-16T22:09:11.376" v="3119"/>
        <pc:sldMkLst>
          <pc:docMk/>
          <pc:sldMk cId="3275141862" sldId="257"/>
        </pc:sldMkLst>
        <pc:spChg chg="del">
          <ac:chgData name="안연수" userId="fd5a797d-24b9-4df8-8716-aa17ab6a6d9f" providerId="ADAL" clId="{CEBD0AC1-3E9F-466E-B68F-9FB5005E5BBB}" dt="2022-09-16T16:31:38.750" v="9" actId="478"/>
          <ac:spMkLst>
            <pc:docMk/>
            <pc:sldMk cId="3275141862" sldId="257"/>
            <ac:spMk id="2" creationId="{0F1F1DE1-5AE4-CFEB-F203-6A7CBBB0273C}"/>
          </ac:spMkLst>
        </pc:spChg>
        <pc:spChg chg="del">
          <ac:chgData name="안연수" userId="fd5a797d-24b9-4df8-8716-aa17ab6a6d9f" providerId="ADAL" clId="{CEBD0AC1-3E9F-466E-B68F-9FB5005E5BBB}" dt="2022-09-16T16:31:38.750" v="9" actId="478"/>
          <ac:spMkLst>
            <pc:docMk/>
            <pc:sldMk cId="3275141862" sldId="257"/>
            <ac:spMk id="3" creationId="{B643D598-58AF-DB4C-B45E-86A790C16A97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4" creationId="{C128044D-0A29-9094-729B-021B6F099FA8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5" creationId="{71DF7FDD-3254-4EA6-5EB7-82DC5F10EA2A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6" creationId="{94133397-06A3-E4F8-C5A3-5A489B2FF692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7" creationId="{B798DF7E-7367-574B-B9B7-0A8BD7B35A68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8" creationId="{24CFBB5F-D6B4-1E0B-1FD4-3E7315A8E766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9" creationId="{2E39D012-5AFE-AC2A-C59B-FFFC901ACED2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13" creationId="{94969D27-B174-CD2A-DE6D-8C719D26DF14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16" creationId="{986356BB-A8E4-CB6A-8C90-81AEC721144F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18" creationId="{0C0B3C44-7F5A-0F70-78CB-B2645E999248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22" creationId="{46D5C34C-B0F3-27D7-9107-EB25ADBAA176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23" creationId="{6FF6A4A1-7002-34F5-4B1D-8DEC6FB80B94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24" creationId="{83039A5D-787F-905B-7933-A65627F48F15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26" creationId="{8E1D0E70-4987-A530-6620-BBC878B11016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29" creationId="{15BB7C9C-1976-33A8-61DD-5DC39E166A6E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30" creationId="{F19B5044-9D97-A621-919F-B172650A8D55}"/>
          </ac:spMkLst>
        </pc:spChg>
        <pc:spChg chg="add del mod">
          <ac:chgData name="안연수" userId="fd5a797d-24b9-4df8-8716-aa17ab6a6d9f" providerId="ADAL" clId="{CEBD0AC1-3E9F-466E-B68F-9FB5005E5BBB}" dt="2022-09-16T22:05:52.483" v="3086" actId="478"/>
          <ac:spMkLst>
            <pc:docMk/>
            <pc:sldMk cId="3275141862" sldId="257"/>
            <ac:spMk id="32" creationId="{C602BB05-B875-C631-E15B-2BCB3B816363}"/>
          </ac:spMkLst>
        </pc:spChg>
        <pc:spChg chg="add del mod">
          <ac:chgData name="안연수" userId="fd5a797d-24b9-4df8-8716-aa17ab6a6d9f" providerId="ADAL" clId="{CEBD0AC1-3E9F-466E-B68F-9FB5005E5BBB}" dt="2022-09-16T22:06:00.260" v="3089" actId="478"/>
          <ac:spMkLst>
            <pc:docMk/>
            <pc:sldMk cId="3275141862" sldId="257"/>
            <ac:spMk id="33" creationId="{7CE4F28C-F44E-B751-6276-1756D72999A2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35" creationId="{96AF1862-54F7-9ABA-BF48-40C25DF4A5F0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36" creationId="{6A3E1639-2B23-6BB1-4ABB-D7E0F43B466C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37" creationId="{2819E411-8468-FBFD-D7DF-82369BA9F573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38" creationId="{23A9EDEE-BE8C-3803-D50E-8230B49F230C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39" creationId="{FBFAD0BC-B888-2135-174F-42BFDFE2A77F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42" creationId="{B49691A6-703B-4C98-5EE0-6A80BA563466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43" creationId="{E7524D2D-B89D-4DD6-3E08-3FF84517B902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44" creationId="{8C4E0E0C-F4DA-6AEF-11EC-343F95D96B88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45" creationId="{0F2E1262-2448-3CA9-48D2-AB4926334AA6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46" creationId="{6EA5C385-2A7A-9EAF-7E56-7A4A15237B54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47" creationId="{5EDEA20F-4A56-57EC-C873-F826A6ED53D3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48" creationId="{7079599B-525C-0379-2782-52DF12326B98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49" creationId="{74702788-F967-A609-95A8-8D51C7710C8C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50" creationId="{DB07BF6D-A932-305A-B5D9-6B793C53E24B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51" creationId="{FACE93D9-BB52-AC26-C21E-0D9A6EDBB397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52" creationId="{AA1928E7-6ED0-24BB-A3C5-467F4D97F45D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58" creationId="{79EE092A-4F36-E23A-B3B9-26E356B3073F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59" creationId="{AB353A25-E0CA-9A2C-8713-C3F55B1B0FAD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60" creationId="{2F7AB766-3AD0-7B0F-9799-DEF971377781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61" creationId="{33E74D6F-9478-64CE-9586-796C81D8EC21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66" creationId="{89798908-3386-220C-DFAC-255729CF6DC7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67" creationId="{7BB48976-AECF-A011-DC9D-7EE2CEEBAA16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69" creationId="{F017EE41-E12D-CFF1-F830-E3B38E317953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70" creationId="{7B98260B-8229-69D5-B3CD-2910104D5A9B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74" creationId="{98CFA43A-F538-3395-B869-66C3259F3F97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75" creationId="{FEF7DE87-5824-BED3-B9C7-BC5376F970FB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79" creationId="{4CCC8057-C60E-CE19-D30E-D0ED8F6A98E2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80" creationId="{D770E831-9880-19C1-113E-223AA8FA22C0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81" creationId="{CFAD26FA-A0FB-1BD6-C79D-DF79B803217B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84" creationId="{5BAD34B2-3B48-9736-D220-CE677CC577A6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85" creationId="{80BF0FDF-812A-F087-3DAB-EF66B8C60964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3275141862" sldId="257"/>
            <ac:spMk id="89" creationId="{C3BF7831-502D-BDCC-38B3-325D1F2F4676}"/>
          </ac:spMkLst>
        </pc:spChg>
        <pc:grpChg chg="add mod">
          <ac:chgData name="안연수" userId="fd5a797d-24b9-4df8-8716-aa17ab6a6d9f" providerId="ADAL" clId="{CEBD0AC1-3E9F-466E-B68F-9FB5005E5BBB}" dt="2022-09-16T22:06:49.491" v="3101" actId="164"/>
          <ac:grpSpMkLst>
            <pc:docMk/>
            <pc:sldMk cId="3275141862" sldId="257"/>
            <ac:grpSpMk id="2" creationId="{E31E130B-A3DD-1812-DDA3-D9B1B90BE652}"/>
          </ac:grpSpMkLst>
        </pc:grp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10" creationId="{DA5EF9DE-60ED-8262-5B7D-AEB20B8333DF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19" creationId="{84A667D4-D372-31DB-0047-EFAB4C9650C9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25" creationId="{7D410FCD-8230-B934-72CA-CC1FEA93746B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27" creationId="{655750E5-FF4B-ACDD-7D1F-20C357974B2A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28" creationId="{A00BD5D3-A60C-2C1E-D443-979DC94C3D10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31" creationId="{00DE8DE9-37C9-9BA8-1400-67D5FA1BA01F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34" creationId="{5D1EC7C3-29EA-6B24-93F1-B158C6F50678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40" creationId="{B87244B2-F389-1761-0C7C-C40285673D6B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41" creationId="{27DAD3F4-1C60-19BE-D0CC-614EC399F131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82" creationId="{BFE7C48A-06FA-78F1-46C5-A3B4E5E18D5E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83" creationId="{1F6722D5-E362-829A-D193-C5EA5F009514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86" creationId="{8B0B0E91-F674-FD1C-593A-B2290D875B6E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87" creationId="{697607D2-3454-97DE-46D5-C58E80C3E22C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3275141862" sldId="257"/>
            <ac:picMk id="88" creationId="{0CEB2012-973E-922E-F2C5-9BAB241F7D83}"/>
          </ac:picMkLst>
        </pc:pic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11" creationId="{EBF81A18-3A5E-E970-38FD-EC0676DF400B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12" creationId="{74626535-5484-AF81-D1CC-A931A3E385CE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14" creationId="{02BF3F03-0EB7-5626-AEF1-66B75965886A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15" creationId="{EB74D16B-AA8A-6A2B-3BA2-B371454C5772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17" creationId="{F0C765BC-81C6-DE3E-A039-64328799B757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20" creationId="{120C812F-7C49-8510-769B-2A24D49D179B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21" creationId="{097B8E93-C018-4F52-BDD4-37DE09234752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53" creationId="{65F5A9B5-7AEE-AB14-B5CB-AE448B78C8A1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54" creationId="{8A1920CF-0BEE-D874-2E43-898987F4029D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55" creationId="{819E7147-CBBA-A156-AFCE-E48CA858DAB2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56" creationId="{4122D268-259B-DC2F-83BF-F8FED040E802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57" creationId="{11B9EE5F-01BB-EE7E-BD99-9CA3F659E46A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62" creationId="{6112B4E3-8655-0FEF-136E-49C7B8AA447D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63" creationId="{131F4B42-0FFD-409E-325A-160201A2FAE9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64" creationId="{FBE37573-4676-3EFB-63DB-60AB4961C7EA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65" creationId="{34FA3D04-1F21-26F9-EC5D-BBB49AD4E646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68" creationId="{592DE70B-9491-CF00-5B2F-2FECF5ADDB45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71" creationId="{2B179CC9-4544-1EA5-001D-1DC9BCFE6393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72" creationId="{9AE8FAF4-984F-1243-259D-DBC6F49C8C00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73" creationId="{5566E7FA-3977-6B14-D468-2F066D46B289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76" creationId="{A859155A-DFA9-B823-1759-E735D81CCBAE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77" creationId="{E1D4D95A-BD08-4E51-A8AE-518384ABA29A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3275141862" sldId="257"/>
            <ac:cxnSpMk id="78" creationId="{296E2C1C-01B8-AF62-6128-9D722F4B2837}"/>
          </ac:cxnSpMkLst>
        </pc:cxnChg>
      </pc:sldChg>
      <pc:sldChg chg="addSp delSp modSp add mod modNotes">
        <pc:chgData name="안연수" userId="fd5a797d-24b9-4df8-8716-aa17ab6a6d9f" providerId="ADAL" clId="{CEBD0AC1-3E9F-466E-B68F-9FB5005E5BBB}" dt="2022-09-16T22:09:11.376" v="3119"/>
        <pc:sldMkLst>
          <pc:docMk/>
          <pc:sldMk cId="2615723215" sldId="258"/>
        </pc:sldMkLst>
        <pc:spChg chg="add mod">
          <ac:chgData name="안연수" userId="fd5a797d-24b9-4df8-8716-aa17ab6a6d9f" providerId="ADAL" clId="{CEBD0AC1-3E9F-466E-B68F-9FB5005E5BBB}" dt="2022-09-16T16:59:03.489" v="635" actId="571"/>
          <ac:spMkLst>
            <pc:docMk/>
            <pc:sldMk cId="2615723215" sldId="258"/>
            <ac:spMk id="2" creationId="{99ABED54-40AB-B924-0C84-56A808B010B6}"/>
          </ac:spMkLst>
        </pc:spChg>
        <pc:spChg chg="add mod">
          <ac:chgData name="안연수" userId="fd5a797d-24b9-4df8-8716-aa17ab6a6d9f" providerId="ADAL" clId="{CEBD0AC1-3E9F-466E-B68F-9FB5005E5BBB}" dt="2022-09-16T16:59:03.209" v="634" actId="571"/>
          <ac:spMkLst>
            <pc:docMk/>
            <pc:sldMk cId="2615723215" sldId="258"/>
            <ac:spMk id="3" creationId="{473B5B0C-D052-99C6-12E6-79F6E7B8E214}"/>
          </ac:spMkLst>
        </pc:spChg>
        <pc:spChg chg="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4" creationId="{C128044D-0A29-9094-729B-021B6F099FA8}"/>
          </ac:spMkLst>
        </pc:spChg>
        <pc:spChg chg="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5" creationId="{71DF7FDD-3254-4EA6-5EB7-82DC5F10EA2A}"/>
          </ac:spMkLst>
        </pc:spChg>
        <pc:spChg chg="add del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6" creationId="{94133397-06A3-E4F8-C5A3-5A489B2FF692}"/>
          </ac:spMkLst>
        </pc:spChg>
        <pc:spChg chg="del">
          <ac:chgData name="안연수" userId="fd5a797d-24b9-4df8-8716-aa17ab6a6d9f" providerId="ADAL" clId="{CEBD0AC1-3E9F-466E-B68F-9FB5005E5BBB}" dt="2022-09-16T16:58:21.647" v="625" actId="478"/>
          <ac:spMkLst>
            <pc:docMk/>
            <pc:sldMk cId="2615723215" sldId="258"/>
            <ac:spMk id="7" creationId="{B798DF7E-7367-574B-B9B7-0A8BD7B35A68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7" creationId="{D8A0AA94-EB5E-125B-874C-8B51CEF0985F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8" creationId="{24CFBB5F-D6B4-1E0B-1FD4-3E7315A8E766}"/>
          </ac:spMkLst>
        </pc:spChg>
        <pc:spChg chg="del">
          <ac:chgData name="안연수" userId="fd5a797d-24b9-4df8-8716-aa17ab6a6d9f" providerId="ADAL" clId="{CEBD0AC1-3E9F-466E-B68F-9FB5005E5BBB}" dt="2022-09-16T16:58:14.939" v="623" actId="478"/>
          <ac:spMkLst>
            <pc:docMk/>
            <pc:sldMk cId="2615723215" sldId="258"/>
            <ac:spMk id="9" creationId="{2E39D012-5AFE-AC2A-C59B-FFFC901ACED2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9" creationId="{EF017D93-B1EE-EE70-32EC-2E8BC7BC3788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2" creationId="{1D2259DB-78E9-3058-6EBF-018890DBE2BA}"/>
          </ac:spMkLst>
        </pc:spChg>
        <pc:spChg chg="del">
          <ac:chgData name="안연수" userId="fd5a797d-24b9-4df8-8716-aa17ab6a6d9f" providerId="ADAL" clId="{CEBD0AC1-3E9F-466E-B68F-9FB5005E5BBB}" dt="2022-09-16T16:58:14.939" v="623" actId="478"/>
          <ac:spMkLst>
            <pc:docMk/>
            <pc:sldMk cId="2615723215" sldId="258"/>
            <ac:spMk id="13" creationId="{94969D27-B174-CD2A-DE6D-8C719D26DF14}"/>
          </ac:spMkLst>
        </pc:spChg>
        <pc:spChg chg="del">
          <ac:chgData name="안연수" userId="fd5a797d-24b9-4df8-8716-aa17ab6a6d9f" providerId="ADAL" clId="{CEBD0AC1-3E9F-466E-B68F-9FB5005E5BBB}" dt="2022-09-16T16:58:14.939" v="623" actId="478"/>
          <ac:spMkLst>
            <pc:docMk/>
            <pc:sldMk cId="2615723215" sldId="258"/>
            <ac:spMk id="16" creationId="{986356BB-A8E4-CB6A-8C90-81AEC721144F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17" creationId="{898973CC-1E42-C436-F0B8-B72C29B8AA19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18" creationId="{05CC10FA-63A2-1DD2-60CB-2AB008F84053}"/>
          </ac:spMkLst>
        </pc:spChg>
        <pc:spChg chg="del">
          <ac:chgData name="안연수" userId="fd5a797d-24b9-4df8-8716-aa17ab6a6d9f" providerId="ADAL" clId="{CEBD0AC1-3E9F-466E-B68F-9FB5005E5BBB}" dt="2022-09-16T16:58:14.939" v="623" actId="478"/>
          <ac:spMkLst>
            <pc:docMk/>
            <pc:sldMk cId="2615723215" sldId="258"/>
            <ac:spMk id="18" creationId="{0C0B3C44-7F5A-0F70-78CB-B2645E999248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19" creationId="{0670C7F8-7585-10B6-BF17-67954124397B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20" creationId="{193795A8-520C-CAA7-9CE0-BE8B72690EDF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21" creationId="{04DF554A-66B7-0313-073D-9F13687A2E38}"/>
          </ac:spMkLst>
        </pc:spChg>
        <pc:spChg chg="del">
          <ac:chgData name="안연수" userId="fd5a797d-24b9-4df8-8716-aa17ab6a6d9f" providerId="ADAL" clId="{CEBD0AC1-3E9F-466E-B68F-9FB5005E5BBB}" dt="2022-09-16T16:58:14.939" v="623" actId="478"/>
          <ac:spMkLst>
            <pc:docMk/>
            <pc:sldMk cId="2615723215" sldId="258"/>
            <ac:spMk id="22" creationId="{46D5C34C-B0F3-27D7-9107-EB25ADBAA176}"/>
          </ac:spMkLst>
        </pc:spChg>
        <pc:spChg chg="del">
          <ac:chgData name="안연수" userId="fd5a797d-24b9-4df8-8716-aa17ab6a6d9f" providerId="ADAL" clId="{CEBD0AC1-3E9F-466E-B68F-9FB5005E5BBB}" dt="2022-09-16T16:58:14.939" v="623" actId="478"/>
          <ac:spMkLst>
            <pc:docMk/>
            <pc:sldMk cId="2615723215" sldId="258"/>
            <ac:spMk id="23" creationId="{6FF6A4A1-7002-34F5-4B1D-8DEC6FB80B94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24" creationId="{5B02E0C9-ABD4-0A10-EEE9-975CBC239FED}"/>
          </ac:spMkLst>
        </pc:spChg>
        <pc:spChg chg="del">
          <ac:chgData name="안연수" userId="fd5a797d-24b9-4df8-8716-aa17ab6a6d9f" providerId="ADAL" clId="{CEBD0AC1-3E9F-466E-B68F-9FB5005E5BBB}" dt="2022-09-16T16:58:14.939" v="623" actId="478"/>
          <ac:spMkLst>
            <pc:docMk/>
            <pc:sldMk cId="2615723215" sldId="258"/>
            <ac:spMk id="24" creationId="{83039A5D-787F-905B-7933-A65627F48F15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25" creationId="{DE0BE0FE-44CE-DB3C-3693-AB3DF9F8F836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26" creationId="{3F369B60-4341-38DC-8E56-553D59B1A37A}"/>
          </ac:spMkLst>
        </pc:spChg>
        <pc:spChg chg="del">
          <ac:chgData name="안연수" userId="fd5a797d-24b9-4df8-8716-aa17ab6a6d9f" providerId="ADAL" clId="{CEBD0AC1-3E9F-466E-B68F-9FB5005E5BBB}" dt="2022-09-16T16:58:14.939" v="623" actId="478"/>
          <ac:spMkLst>
            <pc:docMk/>
            <pc:sldMk cId="2615723215" sldId="258"/>
            <ac:spMk id="26" creationId="{8E1D0E70-4987-A530-6620-BBC878B11016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27" creationId="{A8963BE7-0684-4A72-1983-F4104B8FBEDA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28" creationId="{F2BDD83E-833C-2C9E-6742-56C5FD09CFB8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29" creationId="{15BB7C9C-1976-33A8-61DD-5DC39E166A6E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29" creationId="{B6B7E1F2-204A-62D4-5369-2B42CE287984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30" creationId="{3824378C-0A49-5594-C126-04C17D31FE9E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30" creationId="{F19B5044-9D97-A621-919F-B172650A8D55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31" creationId="{FB7CDEDF-EA57-5256-088F-DFAF205B3153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32" creationId="{6ABBBF89-8CE4-2439-89C2-2ABE6F4A9165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32" creationId="{C602BB05-B875-C631-E15B-2BCB3B816363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33" creationId="{7CE4F28C-F44E-B751-6276-1756D72999A2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33" creationId="{8F75CDB7-90C5-0B91-653F-0622E0F5D7D0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34" creationId="{74D0EC9D-E966-DB4D-B736-86F1D901C4BC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35" creationId="{96AF1862-54F7-9ABA-BF48-40C25DF4A5F0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36" creationId="{6A3E1639-2B23-6BB1-4ABB-D7E0F43B466C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37" creationId="{2819E411-8468-FBFD-D7DF-82369BA9F573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38" creationId="{23A9EDEE-BE8C-3803-D50E-8230B49F230C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39" creationId="{FBFAD0BC-B888-2135-174F-42BFDFE2A77F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40" creationId="{20B866A1-FBAB-1F53-61C6-B72F27B4DD14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41" creationId="{F1011DE2-55EB-7D7A-EBE8-322806021F57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42" creationId="{14FBD5BD-9A72-8362-65DC-35B403F30B38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42" creationId="{B49691A6-703B-4C98-5EE0-6A80BA563466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43" creationId="{E7524D2D-B89D-4DD6-3E08-3FF84517B902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43" creationId="{F5F531BD-2106-2808-4636-8D63AED6C3CE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44" creationId="{8C4E0E0C-F4DA-6AEF-11EC-343F95D96B88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45" creationId="{0F2E1262-2448-3CA9-48D2-AB4926334AA6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46" creationId="{6EA5C385-2A7A-9EAF-7E56-7A4A15237B54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47" creationId="{5EDEA20F-4A56-57EC-C873-F826A6ED53D3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48" creationId="{7079599B-525C-0379-2782-52DF12326B98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48" creationId="{DD0566BC-3121-101F-AD7A-6C499F2F3B07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49" creationId="{74702788-F967-A609-95A8-8D51C7710C8C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49" creationId="{E5AF03A1-E69C-A8BA-0058-CAB37D13D921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50" creationId="{DB07BF6D-A932-305A-B5D9-6B793C53E24B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51" creationId="{3CD4879B-5812-526E-1ADB-D7EFE6ACF03E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51" creationId="{FACE93D9-BB52-AC26-C21E-0D9A6EDBB397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52" creationId="{AA1928E7-6ED0-24BB-A3C5-467F4D97F45D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52" creationId="{DEF1954D-D0A3-DE61-F185-091D9072C681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56" creationId="{AE2C50E2-852D-D000-730A-572E30B5D6B0}"/>
          </ac:spMkLst>
        </pc:spChg>
        <pc:spChg chg="mod">
          <ac:chgData name="안연수" userId="fd5a797d-24b9-4df8-8716-aa17ab6a6d9f" providerId="ADAL" clId="{CEBD0AC1-3E9F-466E-B68F-9FB5005E5BBB}" dt="2022-09-16T22:06:48.901" v="3099" actId="1076"/>
          <ac:spMkLst>
            <pc:docMk/>
            <pc:sldMk cId="2615723215" sldId="258"/>
            <ac:spMk id="57" creationId="{4238EABD-CF94-7D8C-210F-EB8763DC712D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58" creationId="{79EE092A-4F36-E23A-B3B9-26E356B3073F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59" creationId="{AB353A25-E0CA-9A2C-8713-C3F55B1B0FAD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60" creationId="{2F7AB766-3AD0-7B0F-9799-DEF971377781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61" creationId="{33E74D6F-9478-64CE-9586-796C81D8EC21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62" creationId="{2C2A3A52-51E7-EC4C-4C5A-21B40506CCDE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63" creationId="{85A1BF01-6396-1166-2CD3-E25D3D440680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64" creationId="{7528336E-4718-E4DE-11C8-00DF5340BEBF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65" creationId="{35881542-C58B-41B0-B10E-313B0B44657D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66" creationId="{89798908-3386-220C-DFAC-255729CF6DC7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66" creationId="{EF3EAF82-7104-A8BD-D582-2C3C99EBFA8D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67" creationId="{7BB48976-AECF-A011-DC9D-7EE2CEEBAA16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67" creationId="{CA3BBF13-7EB7-0FE9-3F6D-8A657133287C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68" creationId="{1B16E294-08FE-2301-B81E-1C34C332C458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69" creationId="{289B1EA7-51D8-1D2C-7123-61C5433399D9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69" creationId="{F017EE41-E12D-CFF1-F830-E3B38E317953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70" creationId="{7B98260B-8229-69D5-B3CD-2910104D5A9B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74" creationId="{98CFA43A-F538-3395-B869-66C3259F3F97}"/>
          </ac:spMkLst>
        </pc:spChg>
        <pc:spChg chg="add del">
          <ac:chgData name="안연수" userId="fd5a797d-24b9-4df8-8716-aa17ab6a6d9f" providerId="ADAL" clId="{CEBD0AC1-3E9F-466E-B68F-9FB5005E5BBB}" dt="2022-09-16T16:58:12.082" v="622" actId="478"/>
          <ac:spMkLst>
            <pc:docMk/>
            <pc:sldMk cId="2615723215" sldId="258"/>
            <ac:spMk id="75" creationId="{FEF7DE87-5824-BED3-B9C7-BC5376F970FB}"/>
          </ac:spMkLst>
        </pc:spChg>
        <pc:spChg chg="del">
          <ac:chgData name="안연수" userId="fd5a797d-24b9-4df8-8716-aa17ab6a6d9f" providerId="ADAL" clId="{CEBD0AC1-3E9F-466E-B68F-9FB5005E5BBB}" dt="2022-09-16T16:58:17.468" v="624" actId="478"/>
          <ac:spMkLst>
            <pc:docMk/>
            <pc:sldMk cId="2615723215" sldId="258"/>
            <ac:spMk id="79" creationId="{4CCC8057-C60E-CE19-D30E-D0ED8F6A98E2}"/>
          </ac:spMkLst>
        </pc:spChg>
        <pc:spChg chg="del">
          <ac:chgData name="안연수" userId="fd5a797d-24b9-4df8-8716-aa17ab6a6d9f" providerId="ADAL" clId="{CEBD0AC1-3E9F-466E-B68F-9FB5005E5BBB}" dt="2022-09-16T16:58:17.468" v="624" actId="478"/>
          <ac:spMkLst>
            <pc:docMk/>
            <pc:sldMk cId="2615723215" sldId="258"/>
            <ac:spMk id="80" creationId="{D770E831-9880-19C1-113E-223AA8FA22C0}"/>
          </ac:spMkLst>
        </pc:spChg>
        <pc:spChg chg="del">
          <ac:chgData name="안연수" userId="fd5a797d-24b9-4df8-8716-aa17ab6a6d9f" providerId="ADAL" clId="{CEBD0AC1-3E9F-466E-B68F-9FB5005E5BBB}" dt="2022-09-16T16:58:17.468" v="624" actId="478"/>
          <ac:spMkLst>
            <pc:docMk/>
            <pc:sldMk cId="2615723215" sldId="258"/>
            <ac:spMk id="81" creationId="{CFAD26FA-A0FB-1BD6-C79D-DF79B803217B}"/>
          </ac:spMkLst>
        </pc:spChg>
        <pc:spChg chg="del">
          <ac:chgData name="안연수" userId="fd5a797d-24b9-4df8-8716-aa17ab6a6d9f" providerId="ADAL" clId="{CEBD0AC1-3E9F-466E-B68F-9FB5005E5BBB}" dt="2022-09-16T16:58:17.468" v="624" actId="478"/>
          <ac:spMkLst>
            <pc:docMk/>
            <pc:sldMk cId="2615723215" sldId="258"/>
            <ac:spMk id="84" creationId="{5BAD34B2-3B48-9736-D220-CE677CC577A6}"/>
          </ac:spMkLst>
        </pc:spChg>
        <pc:spChg chg="del">
          <ac:chgData name="안연수" userId="fd5a797d-24b9-4df8-8716-aa17ab6a6d9f" providerId="ADAL" clId="{CEBD0AC1-3E9F-466E-B68F-9FB5005E5BBB}" dt="2022-09-16T16:58:17.468" v="624" actId="478"/>
          <ac:spMkLst>
            <pc:docMk/>
            <pc:sldMk cId="2615723215" sldId="258"/>
            <ac:spMk id="85" creationId="{80BF0FDF-812A-F087-3DAB-EF66B8C60964}"/>
          </ac:spMkLst>
        </pc:spChg>
        <pc:spChg chg="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89" creationId="{C3BF7831-502D-BDCC-38B3-325D1F2F4676}"/>
          </ac:spMkLst>
        </pc:spChg>
        <pc:spChg chg="add mod">
          <ac:chgData name="안연수" userId="fd5a797d-24b9-4df8-8716-aa17ab6a6d9f" providerId="ADAL" clId="{CEBD0AC1-3E9F-466E-B68F-9FB5005E5BBB}" dt="2022-09-16T16:59:02.946" v="633" actId="571"/>
          <ac:spMkLst>
            <pc:docMk/>
            <pc:sldMk cId="2615723215" sldId="258"/>
            <ac:spMk id="90" creationId="{86C7B01B-5FC2-8298-B529-A268AEFA97E4}"/>
          </ac:spMkLst>
        </pc:spChg>
        <pc:spChg chg="add mod">
          <ac:chgData name="안연수" userId="fd5a797d-24b9-4df8-8716-aa17ab6a6d9f" providerId="ADAL" clId="{CEBD0AC1-3E9F-466E-B68F-9FB5005E5BBB}" dt="2022-09-16T16:59:02.398" v="631" actId="571"/>
          <ac:spMkLst>
            <pc:docMk/>
            <pc:sldMk cId="2615723215" sldId="258"/>
            <ac:spMk id="91" creationId="{209CBB71-6EC6-66EA-777E-4F29F0569074}"/>
          </ac:spMkLst>
        </pc:spChg>
        <pc:spChg chg="add mod">
          <ac:chgData name="안연수" userId="fd5a797d-24b9-4df8-8716-aa17ab6a6d9f" providerId="ADAL" clId="{CEBD0AC1-3E9F-466E-B68F-9FB5005E5BBB}" dt="2022-09-16T16:59:02.398" v="631" actId="571"/>
          <ac:spMkLst>
            <pc:docMk/>
            <pc:sldMk cId="2615723215" sldId="258"/>
            <ac:spMk id="92" creationId="{48611934-1A03-DC7C-5D8E-10D0D35B3AA3}"/>
          </ac:spMkLst>
        </pc:spChg>
        <pc:spChg chg="add mod">
          <ac:chgData name="안연수" userId="fd5a797d-24b9-4df8-8716-aa17ab6a6d9f" providerId="ADAL" clId="{CEBD0AC1-3E9F-466E-B68F-9FB5005E5BBB}" dt="2022-09-16T16:59:02.398" v="631" actId="571"/>
          <ac:spMkLst>
            <pc:docMk/>
            <pc:sldMk cId="2615723215" sldId="258"/>
            <ac:spMk id="93" creationId="{5683B7FA-B51C-B6D9-7C3C-0C999BE6A398}"/>
          </ac:spMkLst>
        </pc:spChg>
        <pc:spChg chg="add mod">
          <ac:chgData name="안연수" userId="fd5a797d-24b9-4df8-8716-aa17ab6a6d9f" providerId="ADAL" clId="{CEBD0AC1-3E9F-466E-B68F-9FB5005E5BBB}" dt="2022-09-16T16:59:02.398" v="631" actId="571"/>
          <ac:spMkLst>
            <pc:docMk/>
            <pc:sldMk cId="2615723215" sldId="258"/>
            <ac:spMk id="94" creationId="{249C94B9-C0F2-F525-94C9-FC17DA031B84}"/>
          </ac:spMkLst>
        </pc:spChg>
        <pc:spChg chg="add del mod">
          <ac:chgData name="안연수" userId="fd5a797d-24b9-4df8-8716-aa17ab6a6d9f" providerId="ADAL" clId="{CEBD0AC1-3E9F-466E-B68F-9FB5005E5BBB}" dt="2022-09-16T17:03:29.832" v="666" actId="478"/>
          <ac:spMkLst>
            <pc:docMk/>
            <pc:sldMk cId="2615723215" sldId="258"/>
            <ac:spMk id="95" creationId="{72EF0F9F-53A0-347D-24EF-3B00F5AE8453}"/>
          </ac:spMkLst>
        </pc:spChg>
        <pc:spChg chg="add del mod">
          <ac:chgData name="안연수" userId="fd5a797d-24b9-4df8-8716-aa17ab6a6d9f" providerId="ADAL" clId="{CEBD0AC1-3E9F-466E-B68F-9FB5005E5BBB}" dt="2022-09-16T17:03:31.567" v="667" actId="478"/>
          <ac:spMkLst>
            <pc:docMk/>
            <pc:sldMk cId="2615723215" sldId="258"/>
            <ac:spMk id="96" creationId="{BDA93765-F69E-0B25-B555-9CA9D27C8312}"/>
          </ac:spMkLst>
        </pc:spChg>
        <pc:spChg chg="add del mod">
          <ac:chgData name="안연수" userId="fd5a797d-24b9-4df8-8716-aa17ab6a6d9f" providerId="ADAL" clId="{CEBD0AC1-3E9F-466E-B68F-9FB5005E5BBB}" dt="2022-09-16T17:03:28.006" v="665" actId="478"/>
          <ac:spMkLst>
            <pc:docMk/>
            <pc:sldMk cId="2615723215" sldId="258"/>
            <ac:spMk id="97" creationId="{3F208DF5-909E-F0DE-B5C0-9F6759B667B7}"/>
          </ac:spMkLst>
        </pc:spChg>
        <pc:spChg chg="add del mod">
          <ac:chgData name="안연수" userId="fd5a797d-24b9-4df8-8716-aa17ab6a6d9f" providerId="ADAL" clId="{CEBD0AC1-3E9F-466E-B68F-9FB5005E5BBB}" dt="2022-09-16T17:03:04.886" v="661" actId="478"/>
          <ac:spMkLst>
            <pc:docMk/>
            <pc:sldMk cId="2615723215" sldId="258"/>
            <ac:spMk id="98" creationId="{C63B4598-D598-71DC-E8D0-3F21AFB7E5A0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99" creationId="{70F02B2F-396C-80FB-C96D-663AF95183A6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00" creationId="{841D19CE-974C-5914-858A-3C3618CC149F}"/>
          </ac:spMkLst>
        </pc:spChg>
        <pc:spChg chg="add del mod">
          <ac:chgData name="안연수" userId="fd5a797d-24b9-4df8-8716-aa17ab6a6d9f" providerId="ADAL" clId="{CEBD0AC1-3E9F-466E-B68F-9FB5005E5BBB}" dt="2022-09-16T17:03:36.323" v="670" actId="478"/>
          <ac:spMkLst>
            <pc:docMk/>
            <pc:sldMk cId="2615723215" sldId="258"/>
            <ac:spMk id="101" creationId="{42230236-E80A-C865-8BB3-D36F6176E313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02" creationId="{37EA39A9-9639-0E4A-5C79-B8633C8A3624}"/>
          </ac:spMkLst>
        </pc:spChg>
        <pc:spChg chg="add del mod">
          <ac:chgData name="안연수" userId="fd5a797d-24b9-4df8-8716-aa17ab6a6d9f" providerId="ADAL" clId="{CEBD0AC1-3E9F-466E-B68F-9FB5005E5BBB}" dt="2022-09-16T17:22:16.768" v="1218" actId="478"/>
          <ac:spMkLst>
            <pc:docMk/>
            <pc:sldMk cId="2615723215" sldId="258"/>
            <ac:spMk id="103" creationId="{4FE604C1-FFD0-F3E7-A34A-12FB6F8EFE42}"/>
          </ac:spMkLst>
        </pc:spChg>
        <pc:spChg chg="add del mod">
          <ac:chgData name="안연수" userId="fd5a797d-24b9-4df8-8716-aa17ab6a6d9f" providerId="ADAL" clId="{CEBD0AC1-3E9F-466E-B68F-9FB5005E5BBB}" dt="2022-09-16T17:03:35.435" v="669" actId="478"/>
          <ac:spMkLst>
            <pc:docMk/>
            <pc:sldMk cId="2615723215" sldId="258"/>
            <ac:spMk id="104" creationId="{7B66F6BA-972B-19ED-6E4F-3656FE93A5ED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05" creationId="{5B7A20E3-729F-C9AA-2335-73C9E6870153}"/>
          </ac:spMkLst>
        </pc:spChg>
        <pc:spChg chg="add del mod">
          <ac:chgData name="안연수" userId="fd5a797d-24b9-4df8-8716-aa17ab6a6d9f" providerId="ADAL" clId="{CEBD0AC1-3E9F-466E-B68F-9FB5005E5BBB}" dt="2022-09-16T17:22:17.734" v="1219" actId="478"/>
          <ac:spMkLst>
            <pc:docMk/>
            <pc:sldMk cId="2615723215" sldId="258"/>
            <ac:spMk id="106" creationId="{CB0706B8-ACE6-87CC-64A6-48362C09B1F3}"/>
          </ac:spMkLst>
        </pc:spChg>
        <pc:spChg chg="add del mod">
          <ac:chgData name="안연수" userId="fd5a797d-24b9-4df8-8716-aa17ab6a6d9f" providerId="ADAL" clId="{CEBD0AC1-3E9F-466E-B68F-9FB5005E5BBB}" dt="2022-09-16T17:03:33.301" v="668" actId="478"/>
          <ac:spMkLst>
            <pc:docMk/>
            <pc:sldMk cId="2615723215" sldId="258"/>
            <ac:spMk id="107" creationId="{A24929E7-65FB-EEA8-C49B-38CC4605D937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08" creationId="{B6F94100-F465-C514-C029-93FD21F75C21}"/>
          </ac:spMkLst>
        </pc:spChg>
        <pc:spChg chg="add del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09" creationId="{69624378-04C3-6838-77F3-FEA63372C96D}"/>
          </ac:spMkLst>
        </pc:spChg>
        <pc:spChg chg="add del mod">
          <ac:chgData name="안연수" userId="fd5a797d-24b9-4df8-8716-aa17ab6a6d9f" providerId="ADAL" clId="{CEBD0AC1-3E9F-466E-B68F-9FB5005E5BBB}" dt="2022-09-16T17:07:34.843" v="696" actId="478"/>
          <ac:spMkLst>
            <pc:docMk/>
            <pc:sldMk cId="2615723215" sldId="258"/>
            <ac:spMk id="110" creationId="{6416363F-9C5F-7DE4-D3D2-24AB62A8FD8C}"/>
          </ac:spMkLst>
        </pc:spChg>
        <pc:spChg chg="add del mod">
          <ac:chgData name="안연수" userId="fd5a797d-24b9-4df8-8716-aa17ab6a6d9f" providerId="ADAL" clId="{CEBD0AC1-3E9F-466E-B68F-9FB5005E5BBB}" dt="2022-09-16T17:07:33.718" v="695" actId="478"/>
          <ac:spMkLst>
            <pc:docMk/>
            <pc:sldMk cId="2615723215" sldId="258"/>
            <ac:spMk id="111" creationId="{5E61AF84-47E1-485E-D6E2-2E571C88B5BE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12" creationId="{A502A2A2-4674-DF15-BCE0-76FA769E4119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13" creationId="{23236067-1817-6A68-D540-7386EAB4EA6A}"/>
          </ac:spMkLst>
        </pc:spChg>
        <pc:spChg chg="add del mod">
          <ac:chgData name="안연수" userId="fd5a797d-24b9-4df8-8716-aa17ab6a6d9f" providerId="ADAL" clId="{CEBD0AC1-3E9F-466E-B68F-9FB5005E5BBB}" dt="2022-09-16T17:07:32.107" v="694" actId="478"/>
          <ac:spMkLst>
            <pc:docMk/>
            <pc:sldMk cId="2615723215" sldId="258"/>
            <ac:spMk id="114" creationId="{317145A5-E255-AE61-C257-3B9D16025FE0}"/>
          </ac:spMkLst>
        </pc:spChg>
        <pc:spChg chg="add del mod">
          <ac:chgData name="안연수" userId="fd5a797d-24b9-4df8-8716-aa17ab6a6d9f" providerId="ADAL" clId="{CEBD0AC1-3E9F-466E-B68F-9FB5005E5BBB}" dt="2022-09-16T17:07:30.454" v="693" actId="478"/>
          <ac:spMkLst>
            <pc:docMk/>
            <pc:sldMk cId="2615723215" sldId="258"/>
            <ac:spMk id="115" creationId="{D984079C-D613-EA12-F3D9-07B15F9F553F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16" creationId="{1C726786-74D0-C10E-E90B-C25C332C1C15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17" creationId="{ADC409AF-DC64-B9BA-E42C-8B1CE67B4094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18" creationId="{2DAA169F-FC27-AC98-85CF-29990C08B42C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19" creationId="{04DE3DB1-59A4-02A7-F1C9-7990A015B036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20" creationId="{44657672-3355-F0CD-AB4A-709488B2D87C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21" creationId="{4C9D12CC-BFBE-7CC4-9E39-6B37A31DD18E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22" creationId="{63E09EC2-4EB9-A86C-C8ED-506FB34AD1DB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23" creationId="{0ADAA84F-A0D1-102E-A982-1316D9EE1C5E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24" creationId="{B808D299-67C4-E0A1-ABB7-3198224F31CC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25" creationId="{CE8584F8-27B0-D602-EB04-D7AEFC95613B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26" creationId="{194848F1-1935-A847-8365-1A196F655549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27" creationId="{10986AC1-85B4-366E-23EC-19FE8139DFE8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28" creationId="{EE2F93D5-16B7-325D-B4BA-BBE1BB723285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29" creationId="{92011EAD-D1E8-0333-EE61-78E3229A3408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30" creationId="{A0E1F7E7-22A6-39D2-4764-C48A028FBB83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31" creationId="{D05C0431-19D7-8A31-A0EE-63D952D59CF8}"/>
          </ac:spMkLst>
        </pc:spChg>
        <pc:spChg chg="add mod">
          <ac:chgData name="안연수" userId="fd5a797d-24b9-4df8-8716-aa17ab6a6d9f" providerId="ADAL" clId="{CEBD0AC1-3E9F-466E-B68F-9FB5005E5BBB}" dt="2022-09-16T22:09:11.376" v="3119"/>
          <ac:spMkLst>
            <pc:docMk/>
            <pc:sldMk cId="2615723215" sldId="258"/>
            <ac:spMk id="132" creationId="{CA6E6ED8-3890-8B36-8EFC-52ECB3E661FB}"/>
          </ac:spMkLst>
        </pc:spChg>
        <pc:spChg chg="add del mod">
          <ac:chgData name="안연수" userId="fd5a797d-24b9-4df8-8716-aa17ab6a6d9f" providerId="ADAL" clId="{CEBD0AC1-3E9F-466E-B68F-9FB5005E5BBB}" dt="2022-09-16T17:25:40.671" v="1230"/>
          <ac:spMkLst>
            <pc:docMk/>
            <pc:sldMk cId="2615723215" sldId="258"/>
            <ac:spMk id="133" creationId="{CD9EAA8F-B53B-0875-1A3F-212F263E7AF3}"/>
          </ac:spMkLst>
        </pc:spChg>
        <pc:grpChg chg="add del mod">
          <ac:chgData name="안연수" userId="fd5a797d-24b9-4df8-8716-aa17ab6a6d9f" providerId="ADAL" clId="{CEBD0AC1-3E9F-466E-B68F-9FB5005E5BBB}" dt="2022-09-16T22:06:49.110" v="3100"/>
          <ac:grpSpMkLst>
            <pc:docMk/>
            <pc:sldMk cId="2615723215" sldId="258"/>
            <ac:grpSpMk id="15" creationId="{32E31E35-4FE6-2CDA-A8A6-269ED4C5828A}"/>
          </ac:grpSpMkLst>
        </pc:grpChg>
        <pc:picChg chg="add del mod">
          <ac:chgData name="안연수" userId="fd5a797d-24b9-4df8-8716-aa17ab6a6d9f" providerId="ADAL" clId="{CEBD0AC1-3E9F-466E-B68F-9FB5005E5BBB}" dt="2022-09-16T21:14:48.675" v="2195" actId="478"/>
          <ac:picMkLst>
            <pc:docMk/>
            <pc:sldMk cId="2615723215" sldId="258"/>
            <ac:picMk id="2" creationId="{2137D7DC-E5ED-F3E2-F062-EF49B654A1A0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2615723215" sldId="258"/>
            <ac:picMk id="3" creationId="{F5AF3E18-913C-D67B-4A77-7399044554D1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2615723215" sldId="258"/>
            <ac:picMk id="8" creationId="{DCC0BCF6-624E-4791-AB9A-7B1B92E59A06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2615723215" sldId="258"/>
            <ac:picMk id="10" creationId="{67605394-4035-AB7C-AB87-ADFA67E6DCBA}"/>
          </ac:picMkLst>
        </pc:picChg>
        <pc:picChg chg="del">
          <ac:chgData name="안연수" userId="fd5a797d-24b9-4df8-8716-aa17ab6a6d9f" providerId="ADAL" clId="{CEBD0AC1-3E9F-466E-B68F-9FB5005E5BBB}" dt="2022-09-16T16:58:14.939" v="623" actId="478"/>
          <ac:picMkLst>
            <pc:docMk/>
            <pc:sldMk cId="2615723215" sldId="258"/>
            <ac:picMk id="10" creationId="{DA5EF9DE-60ED-8262-5B7D-AEB20B8333DF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2615723215" sldId="258"/>
            <ac:picMk id="11" creationId="{467610C7-AD61-D7DB-B3D4-2BF964EA484C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2615723215" sldId="258"/>
            <ac:picMk id="14" creationId="{E4C2AFB7-339D-9F16-93F4-6492B0A8B99C}"/>
          </ac:picMkLst>
        </pc:picChg>
        <pc:picChg chg="mod">
          <ac:chgData name="안연수" userId="fd5a797d-24b9-4df8-8716-aa17ab6a6d9f" providerId="ADAL" clId="{CEBD0AC1-3E9F-466E-B68F-9FB5005E5BBB}" dt="2022-09-16T22:06:48.901" v="3099" actId="1076"/>
          <ac:picMkLst>
            <pc:docMk/>
            <pc:sldMk cId="2615723215" sldId="258"/>
            <ac:picMk id="16" creationId="{9017CC8C-8BA8-735E-9A05-5E0AB1264D4F}"/>
          </ac:picMkLst>
        </pc:picChg>
        <pc:picChg chg="del">
          <ac:chgData name="안연수" userId="fd5a797d-24b9-4df8-8716-aa17ab6a6d9f" providerId="ADAL" clId="{CEBD0AC1-3E9F-466E-B68F-9FB5005E5BBB}" dt="2022-09-16T16:58:14.939" v="623" actId="478"/>
          <ac:picMkLst>
            <pc:docMk/>
            <pc:sldMk cId="2615723215" sldId="258"/>
            <ac:picMk id="19" creationId="{84A667D4-D372-31DB-0047-EFAB4C9650C9}"/>
          </ac:picMkLst>
        </pc:picChg>
        <pc:picChg chg="mod">
          <ac:chgData name="안연수" userId="fd5a797d-24b9-4df8-8716-aa17ab6a6d9f" providerId="ADAL" clId="{CEBD0AC1-3E9F-466E-B68F-9FB5005E5BBB}" dt="2022-09-16T22:06:48.901" v="3099" actId="1076"/>
          <ac:picMkLst>
            <pc:docMk/>
            <pc:sldMk cId="2615723215" sldId="258"/>
            <ac:picMk id="22" creationId="{24FB94FA-BB23-3509-F55C-E359659594CC}"/>
          </ac:picMkLst>
        </pc:picChg>
        <pc:picChg chg="mod">
          <ac:chgData name="안연수" userId="fd5a797d-24b9-4df8-8716-aa17ab6a6d9f" providerId="ADAL" clId="{CEBD0AC1-3E9F-466E-B68F-9FB5005E5BBB}" dt="2022-09-16T22:06:48.901" v="3099" actId="1076"/>
          <ac:picMkLst>
            <pc:docMk/>
            <pc:sldMk cId="2615723215" sldId="258"/>
            <ac:picMk id="23" creationId="{5F38C7E2-9D72-8D02-B793-89D818ACAB03}"/>
          </ac:picMkLst>
        </pc:picChg>
        <pc:picChg chg="del">
          <ac:chgData name="안연수" userId="fd5a797d-24b9-4df8-8716-aa17ab6a6d9f" providerId="ADAL" clId="{CEBD0AC1-3E9F-466E-B68F-9FB5005E5BBB}" dt="2022-09-16T16:58:14.939" v="623" actId="478"/>
          <ac:picMkLst>
            <pc:docMk/>
            <pc:sldMk cId="2615723215" sldId="258"/>
            <ac:picMk id="25" creationId="{7D410FCD-8230-B934-72CA-CC1FEA93746B}"/>
          </ac:picMkLst>
        </pc:picChg>
        <pc:picChg chg="del">
          <ac:chgData name="안연수" userId="fd5a797d-24b9-4df8-8716-aa17ab6a6d9f" providerId="ADAL" clId="{CEBD0AC1-3E9F-466E-B68F-9FB5005E5BBB}" dt="2022-09-16T16:58:14.939" v="623" actId="478"/>
          <ac:picMkLst>
            <pc:docMk/>
            <pc:sldMk cId="2615723215" sldId="258"/>
            <ac:picMk id="27" creationId="{655750E5-FF4B-ACDD-7D1F-20C357974B2A}"/>
          </ac:picMkLst>
        </pc:picChg>
        <pc:picChg chg="del">
          <ac:chgData name="안연수" userId="fd5a797d-24b9-4df8-8716-aa17ab6a6d9f" providerId="ADAL" clId="{CEBD0AC1-3E9F-466E-B68F-9FB5005E5BBB}" dt="2022-09-16T16:58:14.939" v="623" actId="478"/>
          <ac:picMkLst>
            <pc:docMk/>
            <pc:sldMk cId="2615723215" sldId="258"/>
            <ac:picMk id="28" creationId="{A00BD5D3-A60C-2C1E-D443-979DC94C3D10}"/>
          </ac:picMkLst>
        </pc:picChg>
        <pc:picChg chg="add del">
          <ac:chgData name="안연수" userId="fd5a797d-24b9-4df8-8716-aa17ab6a6d9f" providerId="ADAL" clId="{CEBD0AC1-3E9F-466E-B68F-9FB5005E5BBB}" dt="2022-09-16T16:58:12.082" v="622" actId="478"/>
          <ac:picMkLst>
            <pc:docMk/>
            <pc:sldMk cId="2615723215" sldId="258"/>
            <ac:picMk id="31" creationId="{00DE8DE9-37C9-9BA8-1400-67D5FA1BA01F}"/>
          </ac:picMkLst>
        </pc:picChg>
        <pc:picChg chg="add del">
          <ac:chgData name="안연수" userId="fd5a797d-24b9-4df8-8716-aa17ab6a6d9f" providerId="ADAL" clId="{CEBD0AC1-3E9F-466E-B68F-9FB5005E5BBB}" dt="2022-09-16T16:58:12.082" v="622" actId="478"/>
          <ac:picMkLst>
            <pc:docMk/>
            <pc:sldMk cId="2615723215" sldId="258"/>
            <ac:picMk id="34" creationId="{5D1EC7C3-29EA-6B24-93F1-B158C6F50678}"/>
          </ac:picMkLst>
        </pc:picChg>
        <pc:picChg chg="add del">
          <ac:chgData name="안연수" userId="fd5a797d-24b9-4df8-8716-aa17ab6a6d9f" providerId="ADAL" clId="{CEBD0AC1-3E9F-466E-B68F-9FB5005E5BBB}" dt="2022-09-16T16:58:12.082" v="622" actId="478"/>
          <ac:picMkLst>
            <pc:docMk/>
            <pc:sldMk cId="2615723215" sldId="258"/>
            <ac:picMk id="40" creationId="{B87244B2-F389-1761-0C7C-C40285673D6B}"/>
          </ac:picMkLst>
        </pc:picChg>
        <pc:picChg chg="add del">
          <ac:chgData name="안연수" userId="fd5a797d-24b9-4df8-8716-aa17ab6a6d9f" providerId="ADAL" clId="{CEBD0AC1-3E9F-466E-B68F-9FB5005E5BBB}" dt="2022-09-16T16:58:12.082" v="622" actId="478"/>
          <ac:picMkLst>
            <pc:docMk/>
            <pc:sldMk cId="2615723215" sldId="258"/>
            <ac:picMk id="41" creationId="{27DAD3F4-1C60-19BE-D0CC-614EC399F131}"/>
          </ac:picMkLst>
        </pc:picChg>
        <pc:picChg chg="add mod">
          <ac:chgData name="안연수" userId="fd5a797d-24b9-4df8-8716-aa17ab6a6d9f" providerId="ADAL" clId="{CEBD0AC1-3E9F-466E-B68F-9FB5005E5BBB}" dt="2022-09-16T22:09:11.376" v="3119"/>
          <ac:picMkLst>
            <pc:docMk/>
            <pc:sldMk cId="2615723215" sldId="258"/>
            <ac:picMk id="61" creationId="{BF0D9088-DD2A-FCDB-0E7D-9B1DFF0CF481}"/>
          </ac:picMkLst>
        </pc:picChg>
        <pc:picChg chg="del">
          <ac:chgData name="안연수" userId="fd5a797d-24b9-4df8-8716-aa17ab6a6d9f" providerId="ADAL" clId="{CEBD0AC1-3E9F-466E-B68F-9FB5005E5BBB}" dt="2022-09-16T16:58:17.468" v="624" actId="478"/>
          <ac:picMkLst>
            <pc:docMk/>
            <pc:sldMk cId="2615723215" sldId="258"/>
            <ac:picMk id="82" creationId="{BFE7C48A-06FA-78F1-46C5-A3B4E5E18D5E}"/>
          </ac:picMkLst>
        </pc:picChg>
        <pc:picChg chg="del">
          <ac:chgData name="안연수" userId="fd5a797d-24b9-4df8-8716-aa17ab6a6d9f" providerId="ADAL" clId="{CEBD0AC1-3E9F-466E-B68F-9FB5005E5BBB}" dt="2022-09-16T16:58:17.468" v="624" actId="478"/>
          <ac:picMkLst>
            <pc:docMk/>
            <pc:sldMk cId="2615723215" sldId="258"/>
            <ac:picMk id="83" creationId="{1F6722D5-E362-829A-D193-C5EA5F009514}"/>
          </ac:picMkLst>
        </pc:picChg>
        <pc:picChg chg="del">
          <ac:chgData name="안연수" userId="fd5a797d-24b9-4df8-8716-aa17ab6a6d9f" providerId="ADAL" clId="{CEBD0AC1-3E9F-466E-B68F-9FB5005E5BBB}" dt="2022-09-16T16:58:17.468" v="624" actId="478"/>
          <ac:picMkLst>
            <pc:docMk/>
            <pc:sldMk cId="2615723215" sldId="258"/>
            <ac:picMk id="86" creationId="{8B0B0E91-F674-FD1C-593A-B2290D875B6E}"/>
          </ac:picMkLst>
        </pc:picChg>
        <pc:picChg chg="del">
          <ac:chgData name="안연수" userId="fd5a797d-24b9-4df8-8716-aa17ab6a6d9f" providerId="ADAL" clId="{CEBD0AC1-3E9F-466E-B68F-9FB5005E5BBB}" dt="2022-09-16T16:58:17.468" v="624" actId="478"/>
          <ac:picMkLst>
            <pc:docMk/>
            <pc:sldMk cId="2615723215" sldId="258"/>
            <ac:picMk id="87" creationId="{697607D2-3454-97DE-46D5-C58E80C3E22C}"/>
          </ac:picMkLst>
        </pc:picChg>
        <pc:picChg chg="del">
          <ac:chgData name="안연수" userId="fd5a797d-24b9-4df8-8716-aa17ab6a6d9f" providerId="ADAL" clId="{CEBD0AC1-3E9F-466E-B68F-9FB5005E5BBB}" dt="2022-09-16T16:58:17.468" v="624" actId="478"/>
          <ac:picMkLst>
            <pc:docMk/>
            <pc:sldMk cId="2615723215" sldId="258"/>
            <ac:picMk id="88" creationId="{0CEB2012-973E-922E-F2C5-9BAB241F7D83}"/>
          </ac:picMkLst>
        </pc:picChg>
        <pc:cxnChg chg="del">
          <ac:chgData name="안연수" userId="fd5a797d-24b9-4df8-8716-aa17ab6a6d9f" providerId="ADAL" clId="{CEBD0AC1-3E9F-466E-B68F-9FB5005E5BBB}" dt="2022-09-16T16:58:14.939" v="623" actId="478"/>
          <ac:cxnSpMkLst>
            <pc:docMk/>
            <pc:sldMk cId="2615723215" sldId="258"/>
            <ac:cxnSpMk id="11" creationId="{EBF81A18-3A5E-E970-38FD-EC0676DF400B}"/>
          </ac:cxnSpMkLst>
        </pc:cxnChg>
        <pc:cxnChg chg="del">
          <ac:chgData name="안연수" userId="fd5a797d-24b9-4df8-8716-aa17ab6a6d9f" providerId="ADAL" clId="{CEBD0AC1-3E9F-466E-B68F-9FB5005E5BBB}" dt="2022-09-16T16:58:14.939" v="623" actId="478"/>
          <ac:cxnSpMkLst>
            <pc:docMk/>
            <pc:sldMk cId="2615723215" sldId="258"/>
            <ac:cxnSpMk id="12" creationId="{74626535-5484-AF81-D1CC-A931A3E385CE}"/>
          </ac:cxnSpMkLst>
        </pc:cxnChg>
        <pc:cxnChg chg="del">
          <ac:chgData name="안연수" userId="fd5a797d-24b9-4df8-8716-aa17ab6a6d9f" providerId="ADAL" clId="{CEBD0AC1-3E9F-466E-B68F-9FB5005E5BBB}" dt="2022-09-16T16:58:14.939" v="623" actId="478"/>
          <ac:cxnSpMkLst>
            <pc:docMk/>
            <pc:sldMk cId="2615723215" sldId="258"/>
            <ac:cxnSpMk id="14" creationId="{02BF3F03-0EB7-5626-AEF1-66B75965886A}"/>
          </ac:cxnSpMkLst>
        </pc:cxnChg>
        <pc:cxnChg chg="del">
          <ac:chgData name="안연수" userId="fd5a797d-24b9-4df8-8716-aa17ab6a6d9f" providerId="ADAL" clId="{CEBD0AC1-3E9F-466E-B68F-9FB5005E5BBB}" dt="2022-09-16T16:58:14.939" v="623" actId="478"/>
          <ac:cxnSpMkLst>
            <pc:docMk/>
            <pc:sldMk cId="2615723215" sldId="258"/>
            <ac:cxnSpMk id="15" creationId="{EB74D16B-AA8A-6A2B-3BA2-B371454C5772}"/>
          </ac:cxnSpMkLst>
        </pc:cxnChg>
        <pc:cxnChg chg="del">
          <ac:chgData name="안연수" userId="fd5a797d-24b9-4df8-8716-aa17ab6a6d9f" providerId="ADAL" clId="{CEBD0AC1-3E9F-466E-B68F-9FB5005E5BBB}" dt="2022-09-16T16:58:14.939" v="623" actId="478"/>
          <ac:cxnSpMkLst>
            <pc:docMk/>
            <pc:sldMk cId="2615723215" sldId="258"/>
            <ac:cxnSpMk id="17" creationId="{F0C765BC-81C6-DE3E-A039-64328799B757}"/>
          </ac:cxnSpMkLst>
        </pc:cxnChg>
        <pc:cxnChg chg="del">
          <ac:chgData name="안연수" userId="fd5a797d-24b9-4df8-8716-aa17ab6a6d9f" providerId="ADAL" clId="{CEBD0AC1-3E9F-466E-B68F-9FB5005E5BBB}" dt="2022-09-16T16:58:14.939" v="623" actId="478"/>
          <ac:cxnSpMkLst>
            <pc:docMk/>
            <pc:sldMk cId="2615723215" sldId="258"/>
            <ac:cxnSpMk id="20" creationId="{120C812F-7C49-8510-769B-2A24D49D179B}"/>
          </ac:cxnSpMkLst>
        </pc:cxnChg>
        <pc:cxnChg chg="del">
          <ac:chgData name="안연수" userId="fd5a797d-24b9-4df8-8716-aa17ab6a6d9f" providerId="ADAL" clId="{CEBD0AC1-3E9F-466E-B68F-9FB5005E5BBB}" dt="2022-09-16T16:58:14.939" v="623" actId="478"/>
          <ac:cxnSpMkLst>
            <pc:docMk/>
            <pc:sldMk cId="2615723215" sldId="258"/>
            <ac:cxnSpMk id="21" creationId="{097B8E93-C018-4F52-BDD4-37DE09234752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35" creationId="{BA9EB7F5-E580-9F65-7DAF-74A42E6C620B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36" creationId="{436ACCCA-ABDC-AC91-BCAE-FE4CE7032167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37" creationId="{988E6D50-DB0E-0BB4-B696-975A20E86906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38" creationId="{EC2A05D0-D88C-4158-0ACD-527874052BF1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39" creationId="{11977E6E-103F-9FC4-3ED9-EC4811FAE9F1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44" creationId="{480A5D28-D78E-1A78-CF67-C246404ADFD5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45" creationId="{9F1400A5-2A55-0F32-2D71-3941B4DD6739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46" creationId="{0E300DCC-DDBF-4475-E19E-8826D2AA1E17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47" creationId="{508A46BF-F9CF-F92A-AA38-A6A49691BF5E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50" creationId="{6F5ABDF9-2CB6-F545-14AB-B3C7EE53FC33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53" creationId="{06AB5401-2F80-61F6-85CB-E4C198F73B09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53" creationId="{65F5A9B5-7AEE-AB14-B5CB-AE448B78C8A1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54" creationId="{8A1920CF-0BEE-D874-2E43-898987F4029D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54" creationId="{AFD00F52-4816-C928-8B6A-51CF1AD24931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55" creationId="{3422AD7F-0893-02E2-95BB-4B0748016CA6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55" creationId="{819E7147-CBBA-A156-AFCE-E48CA858DAB2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56" creationId="{4122D268-259B-DC2F-83BF-F8FED040E802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57" creationId="{11B9EE5F-01BB-EE7E-BD99-9CA3F659E46A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58" creationId="{CB2989E9-FB85-862C-C28B-F02435E30D58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59" creationId="{E76851DB-19C4-E86B-A50A-CBAF46009161}"/>
          </ac:cxnSpMkLst>
        </pc:cxnChg>
        <pc:cxnChg chg="mod">
          <ac:chgData name="안연수" userId="fd5a797d-24b9-4df8-8716-aa17ab6a6d9f" providerId="ADAL" clId="{CEBD0AC1-3E9F-466E-B68F-9FB5005E5BBB}" dt="2022-09-16T22:06:48.901" v="3099" actId="1076"/>
          <ac:cxnSpMkLst>
            <pc:docMk/>
            <pc:sldMk cId="2615723215" sldId="258"/>
            <ac:cxnSpMk id="60" creationId="{FE5F4315-5EA7-66B7-9B7F-47A581DF3CBC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62" creationId="{6112B4E3-8655-0FEF-136E-49C7B8AA447D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63" creationId="{131F4B42-0FFD-409E-325A-160201A2FAE9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64" creationId="{FBE37573-4676-3EFB-63DB-60AB4961C7EA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65" creationId="{34FA3D04-1F21-26F9-EC5D-BBB49AD4E646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68" creationId="{592DE70B-9491-CF00-5B2F-2FECF5ADDB45}"/>
          </ac:cxnSpMkLst>
        </pc:cxnChg>
        <pc:cxnChg chg="add mod">
          <ac:chgData name="안연수" userId="fd5a797d-24b9-4df8-8716-aa17ab6a6d9f" providerId="ADAL" clId="{CEBD0AC1-3E9F-466E-B68F-9FB5005E5BBB}" dt="2022-09-16T22:09:11.376" v="3119"/>
          <ac:cxnSpMkLst>
            <pc:docMk/>
            <pc:sldMk cId="2615723215" sldId="258"/>
            <ac:cxnSpMk id="70" creationId="{655451BD-F53B-86D7-1D88-6BF525029F3C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71" creationId="{2B179CC9-4544-1EA5-001D-1DC9BCFE6393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72" creationId="{9AE8FAF4-984F-1243-259D-DBC6F49C8C00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73" creationId="{5566E7FA-3977-6B14-D468-2F066D46B289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76" creationId="{A859155A-DFA9-B823-1759-E735D81CCBAE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77" creationId="{E1D4D95A-BD08-4E51-A8AE-518384ABA29A}"/>
          </ac:cxnSpMkLst>
        </pc:cxnChg>
        <pc:cxnChg chg="add del">
          <ac:chgData name="안연수" userId="fd5a797d-24b9-4df8-8716-aa17ab6a6d9f" providerId="ADAL" clId="{CEBD0AC1-3E9F-466E-B68F-9FB5005E5BBB}" dt="2022-09-16T16:58:12.082" v="622" actId="478"/>
          <ac:cxnSpMkLst>
            <pc:docMk/>
            <pc:sldMk cId="2615723215" sldId="258"/>
            <ac:cxnSpMk id="78" creationId="{296E2C1C-01B8-AF62-6128-9D722F4B2837}"/>
          </ac:cxnSpMkLst>
        </pc:cxnChg>
      </pc:sldChg>
      <pc:sldChg chg="modSp add del mod">
        <pc:chgData name="안연수" userId="fd5a797d-24b9-4df8-8716-aa17ab6a6d9f" providerId="ADAL" clId="{CEBD0AC1-3E9F-466E-B68F-9FB5005E5BBB}" dt="2022-09-16T22:00:29.756" v="2886" actId="47"/>
        <pc:sldMkLst>
          <pc:docMk/>
          <pc:sldMk cId="2225169365" sldId="259"/>
        </pc:sldMkLst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4" creationId="{C128044D-0A29-9094-729B-021B6F099FA8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5" creationId="{71DF7FDD-3254-4EA6-5EB7-82DC5F10EA2A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6" creationId="{94133397-06A3-E4F8-C5A3-5A489B2FF692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89" creationId="{C3BF7831-502D-BDCC-38B3-325D1F2F4676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99" creationId="{70F02B2F-396C-80FB-C96D-663AF95183A6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00" creationId="{841D19CE-974C-5914-858A-3C3618CC149F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02" creationId="{37EA39A9-9639-0E4A-5C79-B8633C8A3624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05" creationId="{5B7A20E3-729F-C9AA-2335-73C9E6870153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08" creationId="{B6F94100-F465-C514-C029-93FD21F75C21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09" creationId="{69624378-04C3-6838-77F3-FEA63372C96D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12" creationId="{A502A2A2-4674-DF15-BCE0-76FA769E4119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13" creationId="{23236067-1817-6A68-D540-7386EAB4EA6A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16" creationId="{1C726786-74D0-C10E-E90B-C25C332C1C15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17" creationId="{ADC409AF-DC64-B9BA-E42C-8B1CE67B4094}"/>
          </ac:spMkLst>
        </pc:spChg>
        <pc:spChg chg="mod">
          <ac:chgData name="안연수" userId="fd5a797d-24b9-4df8-8716-aa17ab6a6d9f" providerId="ADAL" clId="{CEBD0AC1-3E9F-466E-B68F-9FB5005E5BBB}" dt="2022-09-16T17:27:55.334" v="1238" actId="207"/>
          <ac:spMkLst>
            <pc:docMk/>
            <pc:sldMk cId="2225169365" sldId="259"/>
            <ac:spMk id="118" creationId="{2DAA169F-FC27-AC98-85CF-29990C08B42C}"/>
          </ac:spMkLst>
        </pc:spChg>
        <pc:spChg chg="mod">
          <ac:chgData name="안연수" userId="fd5a797d-24b9-4df8-8716-aa17ab6a6d9f" providerId="ADAL" clId="{CEBD0AC1-3E9F-466E-B68F-9FB5005E5BBB}" dt="2022-09-16T17:27:55.334" v="1238" actId="207"/>
          <ac:spMkLst>
            <pc:docMk/>
            <pc:sldMk cId="2225169365" sldId="259"/>
            <ac:spMk id="119" creationId="{04DE3DB1-59A4-02A7-F1C9-7990A015B036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20" creationId="{44657672-3355-F0CD-AB4A-709488B2D87C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21" creationId="{4C9D12CC-BFBE-7CC4-9E39-6B37A31DD18E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22" creationId="{63E09EC2-4EB9-A86C-C8ED-506FB34AD1DB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23" creationId="{0ADAA84F-A0D1-102E-A982-1316D9EE1C5E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24" creationId="{B808D299-67C4-E0A1-ABB7-3198224F31CC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25" creationId="{CE8584F8-27B0-D602-EB04-D7AEFC95613B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26" creationId="{194848F1-1935-A847-8365-1A196F655549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27" creationId="{10986AC1-85B4-366E-23EC-19FE8139DFE8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28" creationId="{EE2F93D5-16B7-325D-B4BA-BBE1BB723285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29" creationId="{92011EAD-D1E8-0333-EE61-78E3229A3408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30" creationId="{A0E1F7E7-22A6-39D2-4764-C48A028FBB83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31" creationId="{D05C0431-19D7-8A31-A0EE-63D952D59CF8}"/>
          </ac:spMkLst>
        </pc:spChg>
        <pc:spChg chg="mod">
          <ac:chgData name="안연수" userId="fd5a797d-24b9-4df8-8716-aa17ab6a6d9f" providerId="ADAL" clId="{CEBD0AC1-3E9F-466E-B68F-9FB5005E5BBB}" dt="2022-09-16T17:27:43.593" v="1237" actId="207"/>
          <ac:spMkLst>
            <pc:docMk/>
            <pc:sldMk cId="2225169365" sldId="259"/>
            <ac:spMk id="132" creationId="{CA6E6ED8-3890-8B36-8EFC-52ECB3E661FB}"/>
          </ac:spMkLst>
        </pc:spChg>
      </pc:sldChg>
      <pc:sldMasterChg chg="delSp modSp mod modSldLayout">
        <pc:chgData name="안연수" userId="fd5a797d-24b9-4df8-8716-aa17ab6a6d9f" providerId="ADAL" clId="{CEBD0AC1-3E9F-466E-B68F-9FB5005E5BBB}" dt="2022-09-16T22:09:11.376" v="3119"/>
        <pc:sldMasterMkLst>
          <pc:docMk/>
          <pc:sldMasterMk cId="2563397988" sldId="2147483648"/>
        </pc:sldMasterMkLst>
        <pc:spChg chg="del mod">
          <ac:chgData name="안연수" userId="fd5a797d-24b9-4df8-8716-aa17ab6a6d9f" providerId="ADAL" clId="{CEBD0AC1-3E9F-466E-B68F-9FB5005E5BBB}" dt="2022-09-16T16:31:01.275" v="1" actId="478"/>
          <ac:spMkLst>
            <pc:docMk/>
            <pc:sldMasterMk cId="2563397988" sldId="2147483648"/>
            <ac:spMk id="2" creationId="{B4346286-27AF-AEAA-F04C-6122D787476A}"/>
          </ac:spMkLst>
        </pc:spChg>
        <pc:spChg chg="del mod">
          <ac:chgData name="안연수" userId="fd5a797d-24b9-4df8-8716-aa17ab6a6d9f" providerId="ADAL" clId="{CEBD0AC1-3E9F-466E-B68F-9FB5005E5BBB}" dt="2022-09-16T16:31:01.275" v="1" actId="478"/>
          <ac:spMkLst>
            <pc:docMk/>
            <pc:sldMasterMk cId="2563397988" sldId="2147483648"/>
            <ac:spMk id="3" creationId="{87EAE986-B2E6-E460-8D7E-AABF664BB83E}"/>
          </ac:spMkLst>
        </pc:spChg>
        <pc:spChg chg="del mod">
          <ac:chgData name="안연수" userId="fd5a797d-24b9-4df8-8716-aa17ab6a6d9f" providerId="ADAL" clId="{CEBD0AC1-3E9F-466E-B68F-9FB5005E5BBB}" dt="2022-09-16T16:31:01.275" v="1" actId="478"/>
          <ac:spMkLst>
            <pc:docMk/>
            <pc:sldMasterMk cId="2563397988" sldId="2147483648"/>
            <ac:spMk id="4" creationId="{77E045DF-B228-2F80-173F-D7767C9B3331}"/>
          </ac:spMkLst>
        </pc:spChg>
        <pc:spChg chg="del mod">
          <ac:chgData name="안연수" userId="fd5a797d-24b9-4df8-8716-aa17ab6a6d9f" providerId="ADAL" clId="{CEBD0AC1-3E9F-466E-B68F-9FB5005E5BBB}" dt="2022-09-16T16:31:01.275" v="1" actId="478"/>
          <ac:spMkLst>
            <pc:docMk/>
            <pc:sldMasterMk cId="2563397988" sldId="2147483648"/>
            <ac:spMk id="5" creationId="{C3E9020A-228F-506C-FBD9-563A7B79F945}"/>
          </ac:spMkLst>
        </pc:spChg>
        <pc:spChg chg="del mod">
          <ac:chgData name="안연수" userId="fd5a797d-24b9-4df8-8716-aa17ab6a6d9f" providerId="ADAL" clId="{CEBD0AC1-3E9F-466E-B68F-9FB5005E5BBB}" dt="2022-09-16T16:31:01.275" v="1" actId="478"/>
          <ac:spMkLst>
            <pc:docMk/>
            <pc:sldMasterMk cId="2563397988" sldId="2147483648"/>
            <ac:spMk id="6" creationId="{28D1793C-7124-AEC6-62FD-41776C572BF1}"/>
          </ac:spMkLst>
        </pc:spChg>
        <pc:sldLayoutChg chg="modSp">
          <pc:chgData name="안연수" userId="fd5a797d-24b9-4df8-8716-aa17ab6a6d9f" providerId="ADAL" clId="{CEBD0AC1-3E9F-466E-B68F-9FB5005E5BBB}" dt="2022-09-16T22:09:11.376" v="3119"/>
          <pc:sldLayoutMkLst>
            <pc:docMk/>
            <pc:sldMasterMk cId="2563397988" sldId="2147483648"/>
            <pc:sldLayoutMk cId="2195965014" sldId="2147483649"/>
          </pc:sldLayoutMkLst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195965014" sldId="2147483649"/>
              <ac:spMk id="2" creationId="{3C97A8C9-4F48-74D1-9471-C524D0036702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195965014" sldId="2147483649"/>
              <ac:spMk id="3" creationId="{6220C0A0-F729-9C94-305A-B8F32221E190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195965014" sldId="2147483649"/>
              <ac:spMk id="4" creationId="{0A504D84-BCFF-0AE6-A7CB-5A05935FD4AE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195965014" sldId="2147483649"/>
              <ac:spMk id="5" creationId="{946A1372-D0E6-0A2A-2C99-52E8E8A5977C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195965014" sldId="2147483649"/>
              <ac:spMk id="6" creationId="{F34C1D22-0046-5C6B-4843-6BD0BF6283D5}"/>
            </ac:spMkLst>
          </pc:spChg>
        </pc:sldLayoutChg>
        <pc:sldLayoutChg chg="modSp">
          <pc:chgData name="안연수" userId="fd5a797d-24b9-4df8-8716-aa17ab6a6d9f" providerId="ADAL" clId="{CEBD0AC1-3E9F-466E-B68F-9FB5005E5BBB}" dt="2022-09-16T22:09:11.376" v="3119"/>
          <pc:sldLayoutMkLst>
            <pc:docMk/>
            <pc:sldMasterMk cId="2563397988" sldId="2147483648"/>
            <pc:sldLayoutMk cId="214474400" sldId="2147483650"/>
          </pc:sldLayoutMkLst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14474400" sldId="2147483650"/>
              <ac:spMk id="2" creationId="{9A1AB8FA-789E-DF25-F65C-0FA7114AB092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14474400" sldId="2147483650"/>
              <ac:spMk id="3" creationId="{6C945C99-44C2-5A1A-60C9-3EDAAFBCE129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14474400" sldId="2147483650"/>
              <ac:spMk id="4" creationId="{D2D2F260-80A5-D046-82EB-C4C604E0C0EE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14474400" sldId="2147483650"/>
              <ac:spMk id="5" creationId="{99D7DA70-48F2-CCC1-6425-D6817E4DC59E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14474400" sldId="2147483650"/>
              <ac:spMk id="6" creationId="{7D7D501C-BB88-F91D-6EE2-1679B3132147}"/>
            </ac:spMkLst>
          </pc:spChg>
        </pc:sldLayoutChg>
        <pc:sldLayoutChg chg="modSp">
          <pc:chgData name="안연수" userId="fd5a797d-24b9-4df8-8716-aa17ab6a6d9f" providerId="ADAL" clId="{CEBD0AC1-3E9F-466E-B68F-9FB5005E5BBB}" dt="2022-09-16T22:09:11.376" v="3119"/>
          <pc:sldLayoutMkLst>
            <pc:docMk/>
            <pc:sldMasterMk cId="2563397988" sldId="2147483648"/>
            <pc:sldLayoutMk cId="42343582" sldId="2147483651"/>
          </pc:sldLayoutMkLst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42343582" sldId="2147483651"/>
              <ac:spMk id="2" creationId="{0D9CBBE8-02F0-78ED-48F3-E7E2F1D49570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42343582" sldId="2147483651"/>
              <ac:spMk id="3" creationId="{E9F94A33-1C56-9A19-9BAB-E4AEE9E9D740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42343582" sldId="2147483651"/>
              <ac:spMk id="4" creationId="{FE2B35CA-4898-21DE-62C2-423CB2E9F057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42343582" sldId="2147483651"/>
              <ac:spMk id="5" creationId="{D6DC1891-D3BF-C285-3659-8C05F4692D37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42343582" sldId="2147483651"/>
              <ac:spMk id="6" creationId="{EE14A246-5AFA-0421-84E9-421844428151}"/>
            </ac:spMkLst>
          </pc:spChg>
        </pc:sldLayoutChg>
        <pc:sldLayoutChg chg="modSp">
          <pc:chgData name="안연수" userId="fd5a797d-24b9-4df8-8716-aa17ab6a6d9f" providerId="ADAL" clId="{CEBD0AC1-3E9F-466E-B68F-9FB5005E5BBB}" dt="2022-09-16T22:09:11.376" v="3119"/>
          <pc:sldLayoutMkLst>
            <pc:docMk/>
            <pc:sldMasterMk cId="2563397988" sldId="2147483648"/>
            <pc:sldLayoutMk cId="3343496161" sldId="2147483652"/>
          </pc:sldLayoutMkLst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343496161" sldId="2147483652"/>
              <ac:spMk id="2" creationId="{EB2F92A7-A5E3-EE32-1801-DE667E02E316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343496161" sldId="2147483652"/>
              <ac:spMk id="3" creationId="{21856964-C03C-6F33-7471-44E1DF31DB77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343496161" sldId="2147483652"/>
              <ac:spMk id="4" creationId="{3BE2B3BC-0B92-A22E-46F0-F2AB554CB9CA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343496161" sldId="2147483652"/>
              <ac:spMk id="5" creationId="{77A85C97-F6BF-3E8A-291A-4CE76D7627CE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343496161" sldId="2147483652"/>
              <ac:spMk id="6" creationId="{74CED2E3-5396-4754-9A3A-463EE51571FB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343496161" sldId="2147483652"/>
              <ac:spMk id="7" creationId="{FD54D966-3489-199E-E747-F29A3BAD0BCA}"/>
            </ac:spMkLst>
          </pc:spChg>
        </pc:sldLayoutChg>
        <pc:sldLayoutChg chg="modSp">
          <pc:chgData name="안연수" userId="fd5a797d-24b9-4df8-8716-aa17ab6a6d9f" providerId="ADAL" clId="{CEBD0AC1-3E9F-466E-B68F-9FB5005E5BBB}" dt="2022-09-16T22:09:11.376" v="3119"/>
          <pc:sldLayoutMkLst>
            <pc:docMk/>
            <pc:sldMasterMk cId="2563397988" sldId="2147483648"/>
            <pc:sldLayoutMk cId="1193477313" sldId="2147483653"/>
          </pc:sldLayoutMkLst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193477313" sldId="2147483653"/>
              <ac:spMk id="2" creationId="{67C8C775-3FF8-1AB3-B378-7164C0BF0414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193477313" sldId="2147483653"/>
              <ac:spMk id="3" creationId="{C0635EC4-E1E5-8F4F-E508-EA69781D422A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193477313" sldId="2147483653"/>
              <ac:spMk id="4" creationId="{291634C9-D1B4-69B4-F4D4-0C9D3254FF29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193477313" sldId="2147483653"/>
              <ac:spMk id="5" creationId="{F3B7B61F-085E-698F-EFA3-9A3392083585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193477313" sldId="2147483653"/>
              <ac:spMk id="6" creationId="{DFB1D24D-D96A-1B97-1A4C-419974E1866B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193477313" sldId="2147483653"/>
              <ac:spMk id="7" creationId="{13C3C7C3-B4E6-C477-9522-46729712E12F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193477313" sldId="2147483653"/>
              <ac:spMk id="8" creationId="{16237D69-8FA4-3CF6-E439-C165E6692070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193477313" sldId="2147483653"/>
              <ac:spMk id="9" creationId="{6C315483-C130-AA20-AC1E-CF7A65A94E13}"/>
            </ac:spMkLst>
          </pc:spChg>
        </pc:sldLayoutChg>
        <pc:sldLayoutChg chg="modSp">
          <pc:chgData name="안연수" userId="fd5a797d-24b9-4df8-8716-aa17ab6a6d9f" providerId="ADAL" clId="{CEBD0AC1-3E9F-466E-B68F-9FB5005E5BBB}" dt="2022-09-16T22:09:11.376" v="3119"/>
          <pc:sldLayoutMkLst>
            <pc:docMk/>
            <pc:sldMasterMk cId="2563397988" sldId="2147483648"/>
            <pc:sldLayoutMk cId="2919535806" sldId="2147483654"/>
          </pc:sldLayoutMkLst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919535806" sldId="2147483654"/>
              <ac:spMk id="2" creationId="{9520A549-C8A1-D068-4167-BC75C8ADBF00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919535806" sldId="2147483654"/>
              <ac:spMk id="3" creationId="{212CF9CD-9DC8-B0DF-CEE4-BEE6C46FE26B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919535806" sldId="2147483654"/>
              <ac:spMk id="4" creationId="{485D9297-C573-DFFA-A138-CE8CC5731C2B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2919535806" sldId="2147483654"/>
              <ac:spMk id="5" creationId="{C7BB9E12-E30C-B0BC-72B5-77F0C59D63AC}"/>
            </ac:spMkLst>
          </pc:spChg>
        </pc:sldLayoutChg>
        <pc:sldLayoutChg chg="modSp">
          <pc:chgData name="안연수" userId="fd5a797d-24b9-4df8-8716-aa17ab6a6d9f" providerId="ADAL" clId="{CEBD0AC1-3E9F-466E-B68F-9FB5005E5BBB}" dt="2022-09-16T22:09:11.376" v="3119"/>
          <pc:sldLayoutMkLst>
            <pc:docMk/>
            <pc:sldMasterMk cId="2563397988" sldId="2147483648"/>
            <pc:sldLayoutMk cId="1419115086" sldId="2147483655"/>
          </pc:sldLayoutMkLst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419115086" sldId="2147483655"/>
              <ac:spMk id="2" creationId="{750AC84E-38DC-852E-BF95-9E37A93F810B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419115086" sldId="2147483655"/>
              <ac:spMk id="3" creationId="{18BE6C2A-D57D-954D-7763-629CD9A7998A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419115086" sldId="2147483655"/>
              <ac:spMk id="4" creationId="{1CEAFF07-3354-AF30-3C26-3D5874A82B1B}"/>
            </ac:spMkLst>
          </pc:spChg>
        </pc:sldLayoutChg>
        <pc:sldLayoutChg chg="modSp">
          <pc:chgData name="안연수" userId="fd5a797d-24b9-4df8-8716-aa17ab6a6d9f" providerId="ADAL" clId="{CEBD0AC1-3E9F-466E-B68F-9FB5005E5BBB}" dt="2022-09-16T22:09:11.376" v="3119"/>
          <pc:sldLayoutMkLst>
            <pc:docMk/>
            <pc:sldMasterMk cId="2563397988" sldId="2147483648"/>
            <pc:sldLayoutMk cId="1435603952" sldId="2147483656"/>
          </pc:sldLayoutMkLst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435603952" sldId="2147483656"/>
              <ac:spMk id="2" creationId="{0ED58DA1-CF6B-2073-3EB4-EDF1CD0B281F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435603952" sldId="2147483656"/>
              <ac:spMk id="3" creationId="{1A68C9FA-6F12-7B10-9FC1-6B6576D27693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435603952" sldId="2147483656"/>
              <ac:spMk id="4" creationId="{DC2C5298-728E-68F9-3064-E17717A37E84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435603952" sldId="2147483656"/>
              <ac:spMk id="5" creationId="{1D3A2F1E-E950-077B-64D7-DDFF8E153CB8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435603952" sldId="2147483656"/>
              <ac:spMk id="6" creationId="{D5368DE3-7AE1-C1CA-D89C-3324AD5A4C7D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435603952" sldId="2147483656"/>
              <ac:spMk id="7" creationId="{1AA4D2A8-44E8-B1B5-EE83-4CB84BA6F95A}"/>
            </ac:spMkLst>
          </pc:spChg>
        </pc:sldLayoutChg>
        <pc:sldLayoutChg chg="modSp">
          <pc:chgData name="안연수" userId="fd5a797d-24b9-4df8-8716-aa17ab6a6d9f" providerId="ADAL" clId="{CEBD0AC1-3E9F-466E-B68F-9FB5005E5BBB}" dt="2022-09-16T22:09:11.376" v="3119"/>
          <pc:sldLayoutMkLst>
            <pc:docMk/>
            <pc:sldMasterMk cId="2563397988" sldId="2147483648"/>
            <pc:sldLayoutMk cId="3112557124" sldId="2147483657"/>
          </pc:sldLayoutMkLst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112557124" sldId="2147483657"/>
              <ac:spMk id="2" creationId="{7FCF49F1-BC71-D3EC-75E8-C018AAFC1E91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112557124" sldId="2147483657"/>
              <ac:spMk id="3" creationId="{52F1DBEF-E8A2-6EAE-059F-EAFA0DB1621C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112557124" sldId="2147483657"/>
              <ac:spMk id="4" creationId="{F6FFE9C9-D375-729F-0AA0-2A5CFCC8E8A3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112557124" sldId="2147483657"/>
              <ac:spMk id="5" creationId="{F827FF9A-E91B-1CFF-32A0-2B12894CC8C7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112557124" sldId="2147483657"/>
              <ac:spMk id="6" creationId="{84882ADE-2128-644D-BB5D-51439801ECE8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112557124" sldId="2147483657"/>
              <ac:spMk id="7" creationId="{F65A1BA9-8FD6-176F-5842-38EC8DB175BD}"/>
            </ac:spMkLst>
          </pc:spChg>
        </pc:sldLayoutChg>
        <pc:sldLayoutChg chg="modSp">
          <pc:chgData name="안연수" userId="fd5a797d-24b9-4df8-8716-aa17ab6a6d9f" providerId="ADAL" clId="{CEBD0AC1-3E9F-466E-B68F-9FB5005E5BBB}" dt="2022-09-16T22:09:11.376" v="3119"/>
          <pc:sldLayoutMkLst>
            <pc:docMk/>
            <pc:sldMasterMk cId="2563397988" sldId="2147483648"/>
            <pc:sldLayoutMk cId="3202568598" sldId="2147483658"/>
          </pc:sldLayoutMkLst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202568598" sldId="2147483658"/>
              <ac:spMk id="2" creationId="{EB72A1C8-0CA5-5F59-24F5-5BD8AB617201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202568598" sldId="2147483658"/>
              <ac:spMk id="3" creationId="{4212B04B-7285-DEC1-C3A8-4C5CC46B2AC4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202568598" sldId="2147483658"/>
              <ac:spMk id="4" creationId="{D620BC0A-7C39-9D02-F127-09A7918ED98C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202568598" sldId="2147483658"/>
              <ac:spMk id="5" creationId="{6D19296F-F4C2-1998-DF1D-4388CDEDC1D3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3202568598" sldId="2147483658"/>
              <ac:spMk id="6" creationId="{FF37F0C8-F7B6-7BDB-C844-4BC0F725F655}"/>
            </ac:spMkLst>
          </pc:spChg>
        </pc:sldLayoutChg>
        <pc:sldLayoutChg chg="modSp">
          <pc:chgData name="안연수" userId="fd5a797d-24b9-4df8-8716-aa17ab6a6d9f" providerId="ADAL" clId="{CEBD0AC1-3E9F-466E-B68F-9FB5005E5BBB}" dt="2022-09-16T22:09:11.376" v="3119"/>
          <pc:sldLayoutMkLst>
            <pc:docMk/>
            <pc:sldMasterMk cId="2563397988" sldId="2147483648"/>
            <pc:sldLayoutMk cId="126715820" sldId="2147483659"/>
          </pc:sldLayoutMkLst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26715820" sldId="2147483659"/>
              <ac:spMk id="2" creationId="{16546B2E-0453-28E0-896D-F64D1797AAF3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26715820" sldId="2147483659"/>
              <ac:spMk id="3" creationId="{0048DAC7-245A-F211-B2AC-77E6992BDFD6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26715820" sldId="2147483659"/>
              <ac:spMk id="4" creationId="{C18C3468-B7BC-BC9F-76F9-AE672A15AEF4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26715820" sldId="2147483659"/>
              <ac:spMk id="5" creationId="{1035D5F0-CC4E-423F-55F5-63B962FC444C}"/>
            </ac:spMkLst>
          </pc:spChg>
          <pc:spChg chg="mod">
            <ac:chgData name="안연수" userId="fd5a797d-24b9-4df8-8716-aa17ab6a6d9f" providerId="ADAL" clId="{CEBD0AC1-3E9F-466E-B68F-9FB5005E5BBB}" dt="2022-09-16T22:09:11.376" v="3119"/>
            <ac:spMkLst>
              <pc:docMk/>
              <pc:sldMasterMk cId="2563397988" sldId="2147483648"/>
              <pc:sldLayoutMk cId="126715820" sldId="2147483659"/>
              <ac:spMk id="6" creationId="{BE396993-1214-4AD7-CC6A-B517A30F81C5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599FE-4DC9-4E2E-BE41-88441216ABB0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873250" y="1143000"/>
            <a:ext cx="3111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27960-B9A4-4E5C-B7A0-104630675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4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1814" rtl="0" eaLnBrk="1" latinLnBrk="1" hangingPunct="1">
      <a:defRPr sz="4150" kern="1200">
        <a:solidFill>
          <a:schemeClr val="tx1"/>
        </a:solidFill>
        <a:latin typeface="+mn-lt"/>
        <a:ea typeface="+mn-ea"/>
        <a:cs typeface="+mn-cs"/>
      </a:defRPr>
    </a:lvl1pPr>
    <a:lvl2pPr marL="1580907" algn="l" defTabSz="3161814" rtl="0" eaLnBrk="1" latinLnBrk="1" hangingPunct="1">
      <a:defRPr sz="4150" kern="1200">
        <a:solidFill>
          <a:schemeClr val="tx1"/>
        </a:solidFill>
        <a:latin typeface="+mn-lt"/>
        <a:ea typeface="+mn-ea"/>
        <a:cs typeface="+mn-cs"/>
      </a:defRPr>
    </a:lvl2pPr>
    <a:lvl3pPr marL="3161814" algn="l" defTabSz="3161814" rtl="0" eaLnBrk="1" latinLnBrk="1" hangingPunct="1">
      <a:defRPr sz="4150" kern="1200">
        <a:solidFill>
          <a:schemeClr val="tx1"/>
        </a:solidFill>
        <a:latin typeface="+mn-lt"/>
        <a:ea typeface="+mn-ea"/>
        <a:cs typeface="+mn-cs"/>
      </a:defRPr>
    </a:lvl3pPr>
    <a:lvl4pPr marL="4742721" algn="l" defTabSz="3161814" rtl="0" eaLnBrk="1" latinLnBrk="1" hangingPunct="1">
      <a:defRPr sz="4150" kern="1200">
        <a:solidFill>
          <a:schemeClr val="tx1"/>
        </a:solidFill>
        <a:latin typeface="+mn-lt"/>
        <a:ea typeface="+mn-ea"/>
        <a:cs typeface="+mn-cs"/>
      </a:defRPr>
    </a:lvl4pPr>
    <a:lvl5pPr marL="6323630" algn="l" defTabSz="3161814" rtl="0" eaLnBrk="1" latinLnBrk="1" hangingPunct="1">
      <a:defRPr sz="4150" kern="1200">
        <a:solidFill>
          <a:schemeClr val="tx1"/>
        </a:solidFill>
        <a:latin typeface="+mn-lt"/>
        <a:ea typeface="+mn-ea"/>
        <a:cs typeface="+mn-cs"/>
      </a:defRPr>
    </a:lvl5pPr>
    <a:lvl6pPr marL="7904537" algn="l" defTabSz="3161814" rtl="0" eaLnBrk="1" latinLnBrk="1" hangingPunct="1">
      <a:defRPr sz="4150" kern="1200">
        <a:solidFill>
          <a:schemeClr val="tx1"/>
        </a:solidFill>
        <a:latin typeface="+mn-lt"/>
        <a:ea typeface="+mn-ea"/>
        <a:cs typeface="+mn-cs"/>
      </a:defRPr>
    </a:lvl6pPr>
    <a:lvl7pPr marL="9485444" algn="l" defTabSz="3161814" rtl="0" eaLnBrk="1" latinLnBrk="1" hangingPunct="1">
      <a:defRPr sz="4150" kern="1200">
        <a:solidFill>
          <a:schemeClr val="tx1"/>
        </a:solidFill>
        <a:latin typeface="+mn-lt"/>
        <a:ea typeface="+mn-ea"/>
        <a:cs typeface="+mn-cs"/>
      </a:defRPr>
    </a:lvl7pPr>
    <a:lvl8pPr marL="11066351" algn="l" defTabSz="3161814" rtl="0" eaLnBrk="1" latinLnBrk="1" hangingPunct="1">
      <a:defRPr sz="4150" kern="1200">
        <a:solidFill>
          <a:schemeClr val="tx1"/>
        </a:solidFill>
        <a:latin typeface="+mn-lt"/>
        <a:ea typeface="+mn-ea"/>
        <a:cs typeface="+mn-cs"/>
      </a:defRPr>
    </a:lvl8pPr>
    <a:lvl9pPr marL="12647259" algn="l" defTabSz="3161814" rtl="0" eaLnBrk="1" latinLnBrk="1" hangingPunct="1">
      <a:defRPr sz="41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74838" y="1143000"/>
            <a:ext cx="31083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27960-B9A4-4E5C-B7A0-104630675D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53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74838" y="1143000"/>
            <a:ext cx="31083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27960-B9A4-4E5C-B7A0-104630675D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7A8C9-4F48-74D1-9471-C524D0036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5019" y="7187800"/>
            <a:ext cx="33210104" cy="15290588"/>
          </a:xfrm>
          <a:prstGeom prst="rect">
            <a:avLst/>
          </a:prstGeom>
        </p:spPr>
        <p:txBody>
          <a:bodyPr anchor="b"/>
          <a:lstStyle>
            <a:lvl1pPr algn="ctr">
              <a:defRPr sz="10804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20C0A0-F729-9C94-305A-B8F32221E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5019" y="23068055"/>
            <a:ext cx="33210104" cy="106037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321"/>
            </a:lvl1pPr>
            <a:lvl2pPr marL="823429" indent="0" algn="ctr">
              <a:buNone/>
              <a:defRPr sz="3603"/>
            </a:lvl2pPr>
            <a:lvl3pPr marL="1646853" indent="0" algn="ctr">
              <a:buNone/>
              <a:defRPr sz="3242"/>
            </a:lvl3pPr>
            <a:lvl4pPr marL="2470282" indent="0" algn="ctr">
              <a:buNone/>
              <a:defRPr sz="2881"/>
            </a:lvl4pPr>
            <a:lvl5pPr marL="3293711" indent="0" algn="ctr">
              <a:buNone/>
              <a:defRPr sz="2881"/>
            </a:lvl5pPr>
            <a:lvl6pPr marL="4117139" indent="0" algn="ctr">
              <a:buNone/>
              <a:defRPr sz="2881"/>
            </a:lvl6pPr>
            <a:lvl7pPr marL="4940564" indent="0" algn="ctr">
              <a:buNone/>
              <a:defRPr sz="2881"/>
            </a:lvl7pPr>
            <a:lvl8pPr marL="5763993" indent="0" algn="ctr">
              <a:buNone/>
              <a:defRPr sz="2881"/>
            </a:lvl8pPr>
            <a:lvl9pPr marL="6587418" indent="0" algn="ctr">
              <a:buNone/>
              <a:defRPr sz="2881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504D84-BCFF-0AE6-A7CB-5A05935F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261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B40BB3E-F4E0-4028-A2C0-28B51AA3778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A1372-D0E6-0A2A-2C99-52E8E8A5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7798" y="40707137"/>
            <a:ext cx="14944546" cy="23383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C1D22-0046-5C6B-4843-6BD0BF62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72850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62E74AC-D570-4027-984B-7B8799B06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96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2A1C8-0CA5-5F59-24F5-5BD8AB61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261" y="2338323"/>
            <a:ext cx="38191620" cy="848913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12B04B-7285-DEC1-C3A8-4C5CC46B2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44261" y="11691607"/>
            <a:ext cx="38191620" cy="2786669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20BC0A-7C39-9D02-F127-09A7918E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261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B40BB3E-F4E0-4028-A2C0-28B51AA3778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9296F-F4C2-1998-DF1D-4388CDED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7798" y="40707137"/>
            <a:ext cx="14944546" cy="23383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37F0C8-F7B6-7BDB-C844-4BC0F725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72850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62E74AC-D570-4027-984B-7B8799B06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6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546B2E-0453-28E0-896D-F64D1797A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687976" y="2338323"/>
            <a:ext cx="9547905" cy="37219979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48DAC7-245A-F211-B2AC-77E6992BD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44261" y="2338323"/>
            <a:ext cx="28090211" cy="372199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C3468-B7BC-BC9F-76F9-AE672A15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261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B40BB3E-F4E0-4028-A2C0-28B51AA3778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5D5F0-CC4E-423F-55F5-63B962FC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7798" y="40707137"/>
            <a:ext cx="14944546" cy="23383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96993-1214-4AD7-CC6A-B517A30F8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72850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62E74AC-D570-4027-984B-7B8799B06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AB8FA-789E-DF25-F65C-0FA7114A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261" y="2338323"/>
            <a:ext cx="38191620" cy="848913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45C99-44C2-5A1A-60C9-3EDAAFBC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261" y="11691607"/>
            <a:ext cx="38191620" cy="278666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2F260-80A5-D046-82EB-C4C604E0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261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B40BB3E-F4E0-4028-A2C0-28B51AA3778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7DA70-48F2-CCC1-6425-D6817E4D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7798" y="40707137"/>
            <a:ext cx="14944546" cy="23383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D501C-BB88-F91D-6EE2-1679B313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72850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62E74AC-D570-4027-984B-7B8799B06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CBBE8-02F0-78ED-48F3-E7E2F1D4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197" y="10949458"/>
            <a:ext cx="38191620" cy="18269403"/>
          </a:xfrm>
          <a:prstGeom prst="rect">
            <a:avLst/>
          </a:prstGeom>
        </p:spPr>
        <p:txBody>
          <a:bodyPr anchor="b"/>
          <a:lstStyle>
            <a:lvl1pPr>
              <a:defRPr sz="10804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F94A33-1C56-9A19-9BAB-E4AEE9E9D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1197" y="29391696"/>
            <a:ext cx="38191620" cy="960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21">
                <a:solidFill>
                  <a:schemeClr val="tx1">
                    <a:tint val="75000"/>
                  </a:schemeClr>
                </a:solidFill>
              </a:defRPr>
            </a:lvl1pPr>
            <a:lvl2pPr marL="823429" indent="0">
              <a:buNone/>
              <a:defRPr sz="3603">
                <a:solidFill>
                  <a:schemeClr val="tx1">
                    <a:tint val="75000"/>
                  </a:schemeClr>
                </a:solidFill>
              </a:defRPr>
            </a:lvl2pPr>
            <a:lvl3pPr marL="1646853" indent="0">
              <a:buNone/>
              <a:defRPr sz="3242">
                <a:solidFill>
                  <a:schemeClr val="tx1">
                    <a:tint val="75000"/>
                  </a:schemeClr>
                </a:solidFill>
              </a:defRPr>
            </a:lvl3pPr>
            <a:lvl4pPr marL="2470282" indent="0">
              <a:buNone/>
              <a:defRPr sz="2881">
                <a:solidFill>
                  <a:schemeClr val="tx1">
                    <a:tint val="75000"/>
                  </a:schemeClr>
                </a:solidFill>
              </a:defRPr>
            </a:lvl4pPr>
            <a:lvl5pPr marL="3293711" indent="0">
              <a:buNone/>
              <a:defRPr sz="2881">
                <a:solidFill>
                  <a:schemeClr val="tx1">
                    <a:tint val="75000"/>
                  </a:schemeClr>
                </a:solidFill>
              </a:defRPr>
            </a:lvl5pPr>
            <a:lvl6pPr marL="4117139" indent="0">
              <a:buNone/>
              <a:defRPr sz="2881">
                <a:solidFill>
                  <a:schemeClr val="tx1">
                    <a:tint val="75000"/>
                  </a:schemeClr>
                </a:solidFill>
              </a:defRPr>
            </a:lvl6pPr>
            <a:lvl7pPr marL="4940564" indent="0">
              <a:buNone/>
              <a:defRPr sz="2881">
                <a:solidFill>
                  <a:schemeClr val="tx1">
                    <a:tint val="75000"/>
                  </a:schemeClr>
                </a:solidFill>
              </a:defRPr>
            </a:lvl7pPr>
            <a:lvl8pPr marL="5763993" indent="0">
              <a:buNone/>
              <a:defRPr sz="2881">
                <a:solidFill>
                  <a:schemeClr val="tx1">
                    <a:tint val="75000"/>
                  </a:schemeClr>
                </a:solidFill>
              </a:defRPr>
            </a:lvl8pPr>
            <a:lvl9pPr marL="6587418" indent="0">
              <a:buNone/>
              <a:defRPr sz="28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2B35CA-4898-21DE-62C2-423CB2E9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261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B40BB3E-F4E0-4028-A2C0-28B51AA3778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DC1891-D3BF-C285-3659-8C05F469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7798" y="40707137"/>
            <a:ext cx="14944546" cy="23383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14A246-5AFA-0421-84E9-421844428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72850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62E74AC-D570-4027-984B-7B8799B06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F92A7-A5E3-EE32-1801-DE667E02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261" y="2338323"/>
            <a:ext cx="38191620" cy="848913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56964-C03C-6F33-7471-44E1DF31D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4263" y="11691607"/>
            <a:ext cx="18819058" cy="278666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2B3BC-0B92-A22E-46F0-F2AB554CB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16825" y="11691607"/>
            <a:ext cx="18819058" cy="278666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A85C97-F6BF-3E8A-291A-4CE76D76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261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B40BB3E-F4E0-4028-A2C0-28B51AA3778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CED2E3-5396-4754-9A3A-463EE5157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7798" y="40707137"/>
            <a:ext cx="14944546" cy="23383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54D966-3489-199E-E747-F29A3BAD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72850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62E74AC-D570-4027-984B-7B8799B06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9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8C775-3FF8-1AB3-B378-7164C0BF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026" y="2338323"/>
            <a:ext cx="38191620" cy="848913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635EC4-E1E5-8F4F-E508-EA69781D4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0030" y="10766448"/>
            <a:ext cx="18732574" cy="52764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321" b="1"/>
            </a:lvl1pPr>
            <a:lvl2pPr marL="823429" indent="0">
              <a:buNone/>
              <a:defRPr sz="3603" b="1"/>
            </a:lvl2pPr>
            <a:lvl3pPr marL="1646853" indent="0">
              <a:buNone/>
              <a:defRPr sz="3242" b="1"/>
            </a:lvl3pPr>
            <a:lvl4pPr marL="2470282" indent="0">
              <a:buNone/>
              <a:defRPr sz="2881" b="1"/>
            </a:lvl4pPr>
            <a:lvl5pPr marL="3293711" indent="0">
              <a:buNone/>
              <a:defRPr sz="2881" b="1"/>
            </a:lvl5pPr>
            <a:lvl6pPr marL="4117139" indent="0">
              <a:buNone/>
              <a:defRPr sz="2881" b="1"/>
            </a:lvl6pPr>
            <a:lvl7pPr marL="4940564" indent="0">
              <a:buNone/>
              <a:defRPr sz="2881" b="1"/>
            </a:lvl7pPr>
            <a:lvl8pPr marL="5763993" indent="0">
              <a:buNone/>
              <a:defRPr sz="2881" b="1"/>
            </a:lvl8pPr>
            <a:lvl9pPr marL="6587418" indent="0">
              <a:buNone/>
              <a:defRPr sz="288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1634C9-D1B4-69B4-F4D4-0C9D3254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50030" y="16042918"/>
            <a:ext cx="18732574" cy="235967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B7B61F-085E-698F-EFA3-9A3392083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416821" y="10766448"/>
            <a:ext cx="18824827" cy="52764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321" b="1"/>
            </a:lvl1pPr>
            <a:lvl2pPr marL="823429" indent="0">
              <a:buNone/>
              <a:defRPr sz="3603" b="1"/>
            </a:lvl2pPr>
            <a:lvl3pPr marL="1646853" indent="0">
              <a:buNone/>
              <a:defRPr sz="3242" b="1"/>
            </a:lvl3pPr>
            <a:lvl4pPr marL="2470282" indent="0">
              <a:buNone/>
              <a:defRPr sz="2881" b="1"/>
            </a:lvl4pPr>
            <a:lvl5pPr marL="3293711" indent="0">
              <a:buNone/>
              <a:defRPr sz="2881" b="1"/>
            </a:lvl5pPr>
            <a:lvl6pPr marL="4117139" indent="0">
              <a:buNone/>
              <a:defRPr sz="2881" b="1"/>
            </a:lvl6pPr>
            <a:lvl7pPr marL="4940564" indent="0">
              <a:buNone/>
              <a:defRPr sz="2881" b="1"/>
            </a:lvl7pPr>
            <a:lvl8pPr marL="5763993" indent="0">
              <a:buNone/>
              <a:defRPr sz="2881" b="1"/>
            </a:lvl8pPr>
            <a:lvl9pPr marL="6587418" indent="0">
              <a:buNone/>
              <a:defRPr sz="288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B1D24D-D96A-1B97-1A4C-419974E18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416821" y="16042918"/>
            <a:ext cx="18824827" cy="235967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C3C7C3-B4E6-C477-9522-46729712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261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B40BB3E-F4E0-4028-A2C0-28B51AA3778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237D69-8FA4-3CF6-E439-C165E669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7798" y="40707137"/>
            <a:ext cx="14944546" cy="23383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315483-C130-AA20-AC1E-CF7A65A9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72850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62E74AC-D570-4027-984B-7B8799B06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7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0A549-C8A1-D068-4167-BC75C8AD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261" y="2338323"/>
            <a:ext cx="38191620" cy="848913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2CF9CD-9DC8-B0DF-CEE4-BEE6C46F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261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B40BB3E-F4E0-4028-A2C0-28B51AA3778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D9297-C573-DFFA-A138-CE8CC5731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7798" y="40707137"/>
            <a:ext cx="14944546" cy="23383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BB9E12-E30C-B0BC-72B5-77F0C59D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72850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62E74AC-D570-4027-984B-7B8799B06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53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0AC84E-38DC-852E-BF95-9E37A93F81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261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B40BB3E-F4E0-4028-A2C0-28B51AA3778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BE6C2A-D57D-954D-7763-629CD9A7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7798" y="40707137"/>
            <a:ext cx="14944546" cy="23383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AFF07-3354-AF30-3C26-3D5874A8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72850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62E74AC-D570-4027-984B-7B8799B06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11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58DA1-CF6B-2073-3EB4-EDF1CD0B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032" y="2927992"/>
            <a:ext cx="14281498" cy="10247948"/>
          </a:xfrm>
          <a:prstGeom prst="rect">
            <a:avLst/>
          </a:prstGeom>
        </p:spPr>
        <p:txBody>
          <a:bodyPr anchor="b"/>
          <a:lstStyle>
            <a:lvl1pPr>
              <a:defRPr sz="576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68C9FA-6F12-7B10-9FC1-6B6576D27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4829" y="6323646"/>
            <a:ext cx="22416819" cy="31211507"/>
          </a:xfrm>
          <a:prstGeom prst="rect">
            <a:avLst/>
          </a:prstGeom>
        </p:spPr>
        <p:txBody>
          <a:bodyPr/>
          <a:lstStyle>
            <a:lvl1pPr>
              <a:defRPr sz="5765"/>
            </a:lvl1pPr>
            <a:lvl2pPr>
              <a:defRPr sz="5043"/>
            </a:lvl2pPr>
            <a:lvl3pPr>
              <a:defRPr sz="4321"/>
            </a:lvl3pPr>
            <a:lvl4pPr>
              <a:defRPr sz="3603"/>
            </a:lvl4pPr>
            <a:lvl5pPr>
              <a:defRPr sz="3603"/>
            </a:lvl5pPr>
            <a:lvl6pPr>
              <a:defRPr sz="3603"/>
            </a:lvl6pPr>
            <a:lvl7pPr>
              <a:defRPr sz="3603"/>
            </a:lvl7pPr>
            <a:lvl8pPr>
              <a:defRPr sz="3603"/>
            </a:lvl8pPr>
            <a:lvl9pPr>
              <a:defRPr sz="360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2C5298-728E-68F9-3064-E17717A37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50032" y="13175939"/>
            <a:ext cx="14281498" cy="244100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81"/>
            </a:lvl1pPr>
            <a:lvl2pPr marL="823429" indent="0">
              <a:buNone/>
              <a:defRPr sz="2523"/>
            </a:lvl2pPr>
            <a:lvl3pPr marL="1646853" indent="0">
              <a:buNone/>
              <a:defRPr sz="2162"/>
            </a:lvl3pPr>
            <a:lvl4pPr marL="2470282" indent="0">
              <a:buNone/>
              <a:defRPr sz="1801"/>
            </a:lvl4pPr>
            <a:lvl5pPr marL="3293711" indent="0">
              <a:buNone/>
              <a:defRPr sz="1801"/>
            </a:lvl5pPr>
            <a:lvl6pPr marL="4117139" indent="0">
              <a:buNone/>
              <a:defRPr sz="1801"/>
            </a:lvl6pPr>
            <a:lvl7pPr marL="4940564" indent="0">
              <a:buNone/>
              <a:defRPr sz="1801"/>
            </a:lvl7pPr>
            <a:lvl8pPr marL="5763993" indent="0">
              <a:buNone/>
              <a:defRPr sz="1801"/>
            </a:lvl8pPr>
            <a:lvl9pPr marL="6587418" indent="0">
              <a:buNone/>
              <a:defRPr sz="18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3A2F1E-E950-077B-64D7-DDFF8E15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261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B40BB3E-F4E0-4028-A2C0-28B51AA3778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68DE3-7AE1-C1CA-D89C-3324AD5A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7798" y="40707137"/>
            <a:ext cx="14944546" cy="23383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A4D2A8-44E8-B1B5-EE83-4CB84BA6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72850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62E74AC-D570-4027-984B-7B8799B06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0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F49F1-BC71-D3EC-75E8-C018AAFC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032" y="2927992"/>
            <a:ext cx="14281498" cy="10247948"/>
          </a:xfrm>
          <a:prstGeom prst="rect">
            <a:avLst/>
          </a:prstGeom>
        </p:spPr>
        <p:txBody>
          <a:bodyPr anchor="b"/>
          <a:lstStyle>
            <a:lvl1pPr>
              <a:defRPr sz="576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F1DBEF-E8A2-6EAE-059F-EAFA0DB16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824829" y="6323646"/>
            <a:ext cx="22416819" cy="312115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765"/>
            </a:lvl1pPr>
            <a:lvl2pPr marL="823429" indent="0">
              <a:buNone/>
              <a:defRPr sz="5043"/>
            </a:lvl2pPr>
            <a:lvl3pPr marL="1646853" indent="0">
              <a:buNone/>
              <a:defRPr sz="4321"/>
            </a:lvl3pPr>
            <a:lvl4pPr marL="2470282" indent="0">
              <a:buNone/>
              <a:defRPr sz="3603"/>
            </a:lvl4pPr>
            <a:lvl5pPr marL="3293711" indent="0">
              <a:buNone/>
              <a:defRPr sz="3603"/>
            </a:lvl5pPr>
            <a:lvl6pPr marL="4117139" indent="0">
              <a:buNone/>
              <a:defRPr sz="3603"/>
            </a:lvl6pPr>
            <a:lvl7pPr marL="4940564" indent="0">
              <a:buNone/>
              <a:defRPr sz="3603"/>
            </a:lvl7pPr>
            <a:lvl8pPr marL="5763993" indent="0">
              <a:buNone/>
              <a:defRPr sz="3603"/>
            </a:lvl8pPr>
            <a:lvl9pPr marL="6587418" indent="0">
              <a:buNone/>
              <a:defRPr sz="3603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FFE9C9-D375-729F-0AA0-2A5CFCC8E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50032" y="13175939"/>
            <a:ext cx="14281498" cy="244100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81"/>
            </a:lvl1pPr>
            <a:lvl2pPr marL="823429" indent="0">
              <a:buNone/>
              <a:defRPr sz="2523"/>
            </a:lvl2pPr>
            <a:lvl3pPr marL="1646853" indent="0">
              <a:buNone/>
              <a:defRPr sz="2162"/>
            </a:lvl3pPr>
            <a:lvl4pPr marL="2470282" indent="0">
              <a:buNone/>
              <a:defRPr sz="1801"/>
            </a:lvl4pPr>
            <a:lvl5pPr marL="3293711" indent="0">
              <a:buNone/>
              <a:defRPr sz="1801"/>
            </a:lvl5pPr>
            <a:lvl6pPr marL="4117139" indent="0">
              <a:buNone/>
              <a:defRPr sz="1801"/>
            </a:lvl6pPr>
            <a:lvl7pPr marL="4940564" indent="0">
              <a:buNone/>
              <a:defRPr sz="1801"/>
            </a:lvl7pPr>
            <a:lvl8pPr marL="5763993" indent="0">
              <a:buNone/>
              <a:defRPr sz="1801"/>
            </a:lvl8pPr>
            <a:lvl9pPr marL="6587418" indent="0">
              <a:buNone/>
              <a:defRPr sz="18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27FF9A-E91B-1CFF-32A0-2B12894C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261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B40BB3E-F4E0-4028-A2C0-28B51AA37786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882ADE-2128-644D-BB5D-51439801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67798" y="40707137"/>
            <a:ext cx="14944546" cy="23383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A1BA9-8FD6-176F-5842-38EC8DB1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72850" y="40707137"/>
            <a:ext cx="9963031" cy="2338321"/>
          </a:xfrm>
          <a:prstGeom prst="rect">
            <a:avLst/>
          </a:prstGeom>
        </p:spPr>
        <p:txBody>
          <a:bodyPr/>
          <a:lstStyle/>
          <a:p>
            <a:fld id="{D62E74AC-D570-4027-984B-7B8799B06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55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39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646853" rtl="0" eaLnBrk="1" latinLnBrk="1" hangingPunct="1">
        <a:lnSpc>
          <a:spcPct val="90000"/>
        </a:lnSpc>
        <a:spcBef>
          <a:spcPct val="0"/>
        </a:spcBef>
        <a:buNone/>
        <a:defRPr sz="79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712" indent="-411712" algn="l" defTabSz="1646853" rtl="0" eaLnBrk="1" latinLnBrk="1" hangingPunct="1">
        <a:lnSpc>
          <a:spcPct val="90000"/>
        </a:lnSpc>
        <a:spcBef>
          <a:spcPts val="1801"/>
        </a:spcBef>
        <a:buFont typeface="Arial" panose="020B0604020202020204" pitchFamily="34" charset="0"/>
        <a:buChar char="•"/>
        <a:defRPr sz="5043" kern="1200">
          <a:solidFill>
            <a:schemeClr val="tx1"/>
          </a:solidFill>
          <a:latin typeface="+mn-lt"/>
          <a:ea typeface="+mn-ea"/>
          <a:cs typeface="+mn-cs"/>
        </a:defRPr>
      </a:lvl1pPr>
      <a:lvl2pPr marL="1235141" indent="-411712" algn="l" defTabSz="1646853" rtl="0" eaLnBrk="1" latinLnBrk="1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4321" kern="1200">
          <a:solidFill>
            <a:schemeClr val="tx1"/>
          </a:solidFill>
          <a:latin typeface="+mn-lt"/>
          <a:ea typeface="+mn-ea"/>
          <a:cs typeface="+mn-cs"/>
        </a:defRPr>
      </a:lvl2pPr>
      <a:lvl3pPr marL="2058570" indent="-411712" algn="l" defTabSz="1646853" rtl="0" eaLnBrk="1" latinLnBrk="1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3603" kern="1200">
          <a:solidFill>
            <a:schemeClr val="tx1"/>
          </a:solidFill>
          <a:latin typeface="+mn-lt"/>
          <a:ea typeface="+mn-ea"/>
          <a:cs typeface="+mn-cs"/>
        </a:defRPr>
      </a:lvl3pPr>
      <a:lvl4pPr marL="2881998" indent="-411712" algn="l" defTabSz="1646853" rtl="0" eaLnBrk="1" latinLnBrk="1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3242" kern="1200">
          <a:solidFill>
            <a:schemeClr val="tx1"/>
          </a:solidFill>
          <a:latin typeface="+mn-lt"/>
          <a:ea typeface="+mn-ea"/>
          <a:cs typeface="+mn-cs"/>
        </a:defRPr>
      </a:lvl4pPr>
      <a:lvl5pPr marL="3705423" indent="-411712" algn="l" defTabSz="1646853" rtl="0" eaLnBrk="1" latinLnBrk="1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3242" kern="1200">
          <a:solidFill>
            <a:schemeClr val="tx1"/>
          </a:solidFill>
          <a:latin typeface="+mn-lt"/>
          <a:ea typeface="+mn-ea"/>
          <a:cs typeface="+mn-cs"/>
        </a:defRPr>
      </a:lvl5pPr>
      <a:lvl6pPr marL="4528852" indent="-411712" algn="l" defTabSz="1646853" rtl="0" eaLnBrk="1" latinLnBrk="1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3242" kern="1200">
          <a:solidFill>
            <a:schemeClr val="tx1"/>
          </a:solidFill>
          <a:latin typeface="+mn-lt"/>
          <a:ea typeface="+mn-ea"/>
          <a:cs typeface="+mn-cs"/>
        </a:defRPr>
      </a:lvl6pPr>
      <a:lvl7pPr marL="5352280" indent="-411712" algn="l" defTabSz="1646853" rtl="0" eaLnBrk="1" latinLnBrk="1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3242" kern="1200">
          <a:solidFill>
            <a:schemeClr val="tx1"/>
          </a:solidFill>
          <a:latin typeface="+mn-lt"/>
          <a:ea typeface="+mn-ea"/>
          <a:cs typeface="+mn-cs"/>
        </a:defRPr>
      </a:lvl7pPr>
      <a:lvl8pPr marL="6175705" indent="-411712" algn="l" defTabSz="1646853" rtl="0" eaLnBrk="1" latinLnBrk="1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3242" kern="1200">
          <a:solidFill>
            <a:schemeClr val="tx1"/>
          </a:solidFill>
          <a:latin typeface="+mn-lt"/>
          <a:ea typeface="+mn-ea"/>
          <a:cs typeface="+mn-cs"/>
        </a:defRPr>
      </a:lvl8pPr>
      <a:lvl9pPr marL="6999134" indent="-411712" algn="l" defTabSz="1646853" rtl="0" eaLnBrk="1" latinLnBrk="1" hangingPunct="1">
        <a:lnSpc>
          <a:spcPct val="90000"/>
        </a:lnSpc>
        <a:spcBef>
          <a:spcPts val="901"/>
        </a:spcBef>
        <a:buFont typeface="Arial" panose="020B0604020202020204" pitchFamily="34" charset="0"/>
        <a:buChar char="•"/>
        <a:defRPr sz="32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646853" rtl="0" eaLnBrk="1" latinLnBrk="1" hangingPunct="1">
        <a:defRPr sz="3242" kern="1200">
          <a:solidFill>
            <a:schemeClr val="tx1"/>
          </a:solidFill>
          <a:latin typeface="+mn-lt"/>
          <a:ea typeface="+mn-ea"/>
          <a:cs typeface="+mn-cs"/>
        </a:defRPr>
      </a:lvl1pPr>
      <a:lvl2pPr marL="823429" algn="l" defTabSz="1646853" rtl="0" eaLnBrk="1" latinLnBrk="1" hangingPunct="1">
        <a:defRPr sz="3242" kern="1200">
          <a:solidFill>
            <a:schemeClr val="tx1"/>
          </a:solidFill>
          <a:latin typeface="+mn-lt"/>
          <a:ea typeface="+mn-ea"/>
          <a:cs typeface="+mn-cs"/>
        </a:defRPr>
      </a:lvl2pPr>
      <a:lvl3pPr marL="1646853" algn="l" defTabSz="1646853" rtl="0" eaLnBrk="1" latinLnBrk="1" hangingPunct="1">
        <a:defRPr sz="3242" kern="1200">
          <a:solidFill>
            <a:schemeClr val="tx1"/>
          </a:solidFill>
          <a:latin typeface="+mn-lt"/>
          <a:ea typeface="+mn-ea"/>
          <a:cs typeface="+mn-cs"/>
        </a:defRPr>
      </a:lvl3pPr>
      <a:lvl4pPr marL="2470282" algn="l" defTabSz="1646853" rtl="0" eaLnBrk="1" latinLnBrk="1" hangingPunct="1">
        <a:defRPr sz="3242" kern="1200">
          <a:solidFill>
            <a:schemeClr val="tx1"/>
          </a:solidFill>
          <a:latin typeface="+mn-lt"/>
          <a:ea typeface="+mn-ea"/>
          <a:cs typeface="+mn-cs"/>
        </a:defRPr>
      </a:lvl4pPr>
      <a:lvl5pPr marL="3293711" algn="l" defTabSz="1646853" rtl="0" eaLnBrk="1" latinLnBrk="1" hangingPunct="1">
        <a:defRPr sz="3242" kern="1200">
          <a:solidFill>
            <a:schemeClr val="tx1"/>
          </a:solidFill>
          <a:latin typeface="+mn-lt"/>
          <a:ea typeface="+mn-ea"/>
          <a:cs typeface="+mn-cs"/>
        </a:defRPr>
      </a:lvl5pPr>
      <a:lvl6pPr marL="4117139" algn="l" defTabSz="1646853" rtl="0" eaLnBrk="1" latinLnBrk="1" hangingPunct="1">
        <a:defRPr sz="3242" kern="1200">
          <a:solidFill>
            <a:schemeClr val="tx1"/>
          </a:solidFill>
          <a:latin typeface="+mn-lt"/>
          <a:ea typeface="+mn-ea"/>
          <a:cs typeface="+mn-cs"/>
        </a:defRPr>
      </a:lvl6pPr>
      <a:lvl7pPr marL="4940564" algn="l" defTabSz="1646853" rtl="0" eaLnBrk="1" latinLnBrk="1" hangingPunct="1">
        <a:defRPr sz="3242" kern="1200">
          <a:solidFill>
            <a:schemeClr val="tx1"/>
          </a:solidFill>
          <a:latin typeface="+mn-lt"/>
          <a:ea typeface="+mn-ea"/>
          <a:cs typeface="+mn-cs"/>
        </a:defRPr>
      </a:lvl7pPr>
      <a:lvl8pPr marL="5763993" algn="l" defTabSz="1646853" rtl="0" eaLnBrk="1" latinLnBrk="1" hangingPunct="1">
        <a:defRPr sz="3242" kern="1200">
          <a:solidFill>
            <a:schemeClr val="tx1"/>
          </a:solidFill>
          <a:latin typeface="+mn-lt"/>
          <a:ea typeface="+mn-ea"/>
          <a:cs typeface="+mn-cs"/>
        </a:defRPr>
      </a:lvl8pPr>
      <a:lvl9pPr marL="6587418" algn="l" defTabSz="1646853" rtl="0" eaLnBrk="1" latinLnBrk="1" hangingPunct="1">
        <a:defRPr sz="32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BC7F9B2-91FE-85BB-D8BE-FA1835A6B44E}"/>
              </a:ext>
            </a:extLst>
          </p:cNvPr>
          <p:cNvGrpSpPr/>
          <p:nvPr/>
        </p:nvGrpSpPr>
        <p:grpSpPr>
          <a:xfrm>
            <a:off x="-2133600" y="-9855200"/>
            <a:ext cx="55575200" cy="57127774"/>
            <a:chOff x="-4978400" y="-6604000"/>
            <a:chExt cx="55575200" cy="571277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36E544E-7070-539E-7F1B-E47ADE6F1A3A}"/>
                </a:ext>
              </a:extLst>
            </p:cNvPr>
            <p:cNvSpPr>
              <a:spLocks/>
            </p:cNvSpPr>
            <p:nvPr/>
          </p:nvSpPr>
          <p:spPr>
            <a:xfrm>
              <a:off x="5580069" y="17279887"/>
              <a:ext cx="33120000" cy="936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837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67AD8-1CF5-1224-5454-28ED73CC29A9}"/>
                </a:ext>
              </a:extLst>
            </p:cNvPr>
            <p:cNvSpPr txBox="1"/>
            <p:nvPr/>
          </p:nvSpPr>
          <p:spPr>
            <a:xfrm>
              <a:off x="-3253882" y="17933175"/>
              <a:ext cx="37091933" cy="1199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197" kern="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화성 속 용암 동굴을 탐사하고 거주하자</a:t>
              </a:r>
              <a:endParaRPr lang="ko-KR" altLang="en-US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CF8D3F6-2C82-A143-B09D-C559B8008D1E}"/>
                </a:ext>
              </a:extLst>
            </p:cNvPr>
            <p:cNvGrpSpPr/>
            <p:nvPr/>
          </p:nvGrpSpPr>
          <p:grpSpPr>
            <a:xfrm>
              <a:off x="12956226" y="34506425"/>
              <a:ext cx="12955582" cy="3862372"/>
              <a:chOff x="18701286" y="1140271"/>
              <a:chExt cx="5798062" cy="386237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23C56E-8EC7-C2C8-01AC-2249BCE0250E}"/>
                  </a:ext>
                </a:extLst>
              </p:cNvPr>
              <p:cNvSpPr txBox="1"/>
              <p:nvPr/>
            </p:nvSpPr>
            <p:spPr>
              <a:xfrm>
                <a:off x="18701286" y="1140271"/>
                <a:ext cx="5798062" cy="376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3897" dirty="0" err="1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CDnT</a:t>
                </a:r>
                <a:endParaRPr lang="ko-KR" altLang="en-US" sz="23897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7B9B28-A2CB-5B10-2861-D669B6C45DC9}"/>
                  </a:ext>
                </a:extLst>
              </p:cNvPr>
              <p:cNvSpPr txBox="1"/>
              <p:nvPr/>
            </p:nvSpPr>
            <p:spPr>
              <a:xfrm>
                <a:off x="19073206" y="4079313"/>
                <a:ext cx="50542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dirty="0">
                    <a:solidFill>
                      <a:schemeClr val="bg1">
                        <a:lumMod val="8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Cave</a:t>
                </a:r>
                <a:r>
                  <a:rPr lang="ko-KR" altLang="en-US" sz="5400" dirty="0">
                    <a:solidFill>
                      <a:schemeClr val="bg1">
                        <a:lumMod val="8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</a:t>
                </a:r>
                <a:r>
                  <a:rPr lang="en-US" altLang="ko-KR" sz="5400" dirty="0">
                    <a:solidFill>
                      <a:schemeClr val="bg1">
                        <a:lumMod val="8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Dive</a:t>
                </a:r>
                <a:r>
                  <a:rPr lang="ko-KR" altLang="en-US" sz="5400" dirty="0">
                    <a:solidFill>
                      <a:schemeClr val="bg1">
                        <a:lumMod val="8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</a:t>
                </a:r>
                <a:r>
                  <a:rPr lang="en-US" altLang="ko-KR" sz="5400" dirty="0">
                    <a:solidFill>
                      <a:schemeClr val="bg1">
                        <a:lumMod val="8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&amp;</a:t>
                </a:r>
                <a:r>
                  <a:rPr lang="ko-KR" altLang="en-US" sz="5400" dirty="0">
                    <a:solidFill>
                      <a:schemeClr val="bg1">
                        <a:lumMod val="8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</a:t>
                </a:r>
                <a:r>
                  <a:rPr lang="en-US" altLang="ko-KR" sz="5400" dirty="0">
                    <a:solidFill>
                      <a:schemeClr val="bg1">
                        <a:lumMod val="8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Traveler</a:t>
                </a:r>
                <a:endParaRPr lang="ko-KR" altLang="en-US" sz="5400" dirty="0">
                  <a:solidFill>
                    <a:schemeClr val="bg1">
                      <a:lumMod val="8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4BCCD37-0C7E-7CE6-D638-BB8C8066D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</a:blip>
            <a:stretch>
              <a:fillRect/>
            </a:stretch>
          </p:blipFill>
          <p:spPr>
            <a:xfrm>
              <a:off x="33838053" y="24467916"/>
              <a:ext cx="5323821" cy="25221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7844AA-80AB-DACA-699E-EDEF5A7F1E17}"/>
                </a:ext>
              </a:extLst>
            </p:cNvPr>
            <p:cNvSpPr txBox="1"/>
            <p:nvPr/>
          </p:nvSpPr>
          <p:spPr>
            <a:xfrm>
              <a:off x="7157261" y="19806541"/>
              <a:ext cx="22908890" cy="61600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3897" kern="0" dirty="0">
                  <a:solidFill>
                    <a:schemeClr val="accent2">
                      <a:lumMod val="75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딱 찾고</a:t>
              </a:r>
              <a:endParaRPr lang="en-US" altLang="ko-KR" sz="23897" kern="0" dirty="0">
                <a:solidFill>
                  <a:schemeClr val="accent2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>
                <a:lnSpc>
                  <a:spcPct val="80000"/>
                </a:lnSpc>
              </a:pPr>
              <a:r>
                <a:rPr lang="en-US" altLang="ko-KR" sz="23897" kern="0" dirty="0">
                  <a:solidFill>
                    <a:schemeClr val="accent2">
                      <a:lumMod val="7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CAVE DIVE!</a:t>
              </a:r>
              <a:endParaRPr lang="ko-KR" altLang="en-US" sz="8800" dirty="0">
                <a:solidFill>
                  <a:schemeClr val="accent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2" name="그림 1" descr="검은색, 식물, 어두운, 닫기이(가) 표시된 사진&#10;&#10;자동 생성된 설명">
              <a:extLst>
                <a:ext uri="{FF2B5EF4-FFF2-40B4-BE49-F238E27FC236}">
                  <a16:creationId xmlns:a16="http://schemas.microsoft.com/office/drawing/2014/main" id="{B92DD9A7-E794-7ED2-4E46-8461B637A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01194" y="24435692"/>
              <a:ext cx="648281" cy="648281"/>
            </a:xfrm>
            <a:prstGeom prst="rect">
              <a:avLst/>
            </a:prstGeom>
          </p:spPr>
        </p:pic>
        <p:pic>
          <p:nvPicPr>
            <p:cNvPr id="3" name="그림 2" descr="검은색, 식물, 어두운, 닫기이(가) 표시된 사진&#10;&#10;자동 생성된 설명">
              <a:extLst>
                <a:ext uri="{FF2B5EF4-FFF2-40B4-BE49-F238E27FC236}">
                  <a16:creationId xmlns:a16="http://schemas.microsoft.com/office/drawing/2014/main" id="{3DC0F20A-106D-82A5-0A00-F96DD454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8043" y="15664198"/>
              <a:ext cx="7300781" cy="730078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E4CF05F-146F-2AC8-4F18-23E435275061}"/>
                </a:ext>
              </a:extLst>
            </p:cNvPr>
            <p:cNvSpPr/>
            <p:nvPr/>
          </p:nvSpPr>
          <p:spPr>
            <a:xfrm>
              <a:off x="27709080" y="16317649"/>
              <a:ext cx="8486048" cy="8486048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837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F7A593F-E215-2D02-C486-5191AE79F06F}"/>
                </a:ext>
              </a:extLst>
            </p:cNvPr>
            <p:cNvSpPr/>
            <p:nvPr/>
          </p:nvSpPr>
          <p:spPr>
            <a:xfrm>
              <a:off x="-4978400" y="-6604000"/>
              <a:ext cx="55372000" cy="238838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837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75FE1D7-4372-70B9-38C1-A477124D1CBB}"/>
                </a:ext>
              </a:extLst>
            </p:cNvPr>
            <p:cNvSpPr/>
            <p:nvPr/>
          </p:nvSpPr>
          <p:spPr>
            <a:xfrm>
              <a:off x="-4775200" y="26639887"/>
              <a:ext cx="55372000" cy="238838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837" dirty="0"/>
            </a:p>
          </p:txBody>
        </p:sp>
      </p:grpSp>
    </p:spTree>
    <p:extLst>
      <p:ext uri="{BB962C8B-B14F-4D97-AF65-F5344CB8AC3E}">
        <p14:creationId xmlns:p14="http://schemas.microsoft.com/office/powerpoint/2010/main" val="419573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28044D-0A29-9094-729B-021B6F099F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60073" y="-224"/>
            <a:ext cx="21960000" cy="43920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DF7FDD-3254-4EA6-5EB7-82DC5F10EA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1160069" cy="439197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133397-06A3-E4F8-C5A3-5A489B2FF6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120073" y="4"/>
            <a:ext cx="11160069" cy="43919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8DF7E-7367-574B-B9B7-0A8BD7B35A68}"/>
              </a:ext>
            </a:extLst>
          </p:cNvPr>
          <p:cNvSpPr txBox="1"/>
          <p:nvPr/>
        </p:nvSpPr>
        <p:spPr>
          <a:xfrm flipH="1">
            <a:off x="1103498" y="1132115"/>
            <a:ext cx="9158101" cy="127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37" dirty="0">
                <a:solidFill>
                  <a:schemeClr val="accent2">
                    <a:lumMod val="75000"/>
                  </a:schemeClr>
                </a:solidFill>
              </a:rPr>
              <a:t>화성에서 일어날 수 있는 상황을 시뮬레이션 하고 이에 맞춰 설계하라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FBB5F-D6B4-1E0B-1FD4-3E7315A8E766}"/>
              </a:ext>
            </a:extLst>
          </p:cNvPr>
          <p:cNvSpPr txBox="1"/>
          <p:nvPr/>
        </p:nvSpPr>
        <p:spPr>
          <a:xfrm flipH="1">
            <a:off x="34018539" y="1132113"/>
            <a:ext cx="9158101" cy="682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37" dirty="0">
                <a:solidFill>
                  <a:schemeClr val="accent2">
                    <a:lumMod val="75000"/>
                  </a:schemeClr>
                </a:solidFill>
              </a:rPr>
              <a:t>화성의 데이터 지도를 얻어내라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39D012-5AFE-AC2A-C59B-FFFC901ACED2}"/>
              </a:ext>
            </a:extLst>
          </p:cNvPr>
          <p:cNvSpPr/>
          <p:nvPr/>
        </p:nvSpPr>
        <p:spPr>
          <a:xfrm>
            <a:off x="12962391" y="12847329"/>
            <a:ext cx="9177678" cy="12074356"/>
          </a:xfrm>
          <a:prstGeom prst="roundRect">
            <a:avLst>
              <a:gd name="adj" fmla="val 12585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solidFill>
                <a:schemeClr val="bg1"/>
              </a:solidFill>
            </a:endParaRPr>
          </a:p>
        </p:txBody>
      </p:sp>
      <p:pic>
        <p:nvPicPr>
          <p:cNvPr id="10" name="그림 9" descr="검은색, 식물, 어두운, 닫기이(가) 표시된 사진&#10;&#10;자동 생성된 설명">
            <a:extLst>
              <a:ext uri="{FF2B5EF4-FFF2-40B4-BE49-F238E27FC236}">
                <a16:creationId xmlns:a16="http://schemas.microsoft.com/office/drawing/2014/main" id="{DA5EF9DE-60ED-8262-5B7D-AEB20B833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252" y="15137561"/>
            <a:ext cx="4015957" cy="4015957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F81A18-3A5E-E970-38FD-EC0676DF400B}"/>
              </a:ext>
            </a:extLst>
          </p:cNvPr>
          <p:cNvCxnSpPr>
            <a:stCxn id="10" idx="0"/>
          </p:cNvCxnSpPr>
          <p:nvPr/>
        </p:nvCxnSpPr>
        <p:spPr>
          <a:xfrm flipV="1">
            <a:off x="17551232" y="13396435"/>
            <a:ext cx="688013" cy="1741126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626535-5484-AF81-D1CC-A931A3E385CE}"/>
              </a:ext>
            </a:extLst>
          </p:cNvPr>
          <p:cNvCxnSpPr/>
          <p:nvPr/>
        </p:nvCxnSpPr>
        <p:spPr>
          <a:xfrm>
            <a:off x="18239245" y="13396430"/>
            <a:ext cx="981076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969D27-B174-CD2A-DE6D-8C719D26DF14}"/>
              </a:ext>
            </a:extLst>
          </p:cNvPr>
          <p:cNvSpPr txBox="1"/>
          <p:nvPr/>
        </p:nvSpPr>
        <p:spPr>
          <a:xfrm flipH="1">
            <a:off x="19268122" y="13173921"/>
            <a:ext cx="2556649" cy="2061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198" b="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대기의 구성</a:t>
            </a:r>
            <a:endParaRPr lang="en-US" altLang="ko-KR" sz="3198" b="1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en-US" altLang="ko-KR" sz="2400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- CO2</a:t>
            </a:r>
          </a:p>
          <a:p>
            <a:r>
              <a:rPr lang="en-US" altLang="ko-KR" sz="2400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- N2</a:t>
            </a:r>
          </a:p>
          <a:p>
            <a:r>
              <a:rPr lang="en-US" altLang="ko-KR" sz="2400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- </a:t>
            </a:r>
            <a:r>
              <a:rPr lang="en-US" altLang="ko-KR" sz="2400" err="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Ar</a:t>
            </a:r>
            <a:endParaRPr lang="en-US" altLang="ko-KR" sz="2400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en-US" altLang="ko-KR" sz="2400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- O2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BF3F03-0EB7-5626-AEF1-66B75965886A}"/>
              </a:ext>
            </a:extLst>
          </p:cNvPr>
          <p:cNvCxnSpPr>
            <a:cxnSpLocks/>
          </p:cNvCxnSpPr>
          <p:nvPr/>
        </p:nvCxnSpPr>
        <p:spPr>
          <a:xfrm flipH="1" flipV="1">
            <a:off x="14149937" y="15724280"/>
            <a:ext cx="706891" cy="213464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74D16B-AA8A-6A2B-3BA2-B371454C5772}"/>
              </a:ext>
            </a:extLst>
          </p:cNvPr>
          <p:cNvCxnSpPr>
            <a:cxnSpLocks/>
          </p:cNvCxnSpPr>
          <p:nvPr/>
        </p:nvCxnSpPr>
        <p:spPr>
          <a:xfrm>
            <a:off x="14858409" y="17858914"/>
            <a:ext cx="824323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6356BB-A8E4-CB6A-8C90-81AEC721144F}"/>
              </a:ext>
            </a:extLst>
          </p:cNvPr>
          <p:cNvSpPr txBox="1"/>
          <p:nvPr/>
        </p:nvSpPr>
        <p:spPr>
          <a:xfrm flipH="1">
            <a:off x="13370768" y="14770170"/>
            <a:ext cx="2556649" cy="9537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198" b="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대기압</a:t>
            </a:r>
            <a:endParaRPr lang="en-US" altLang="ko-KR" sz="3198" b="1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en-US" altLang="ko-KR" sz="2400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: 0.0063 </a:t>
            </a:r>
            <a:r>
              <a:rPr lang="ko-KR" altLang="en-US" sz="2400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대기압</a:t>
            </a:r>
            <a:endParaRPr lang="en-US" altLang="ko-KR" sz="2400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0C765BC-81C6-DE3E-A039-64328799B757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17551231" y="19153518"/>
            <a:ext cx="3" cy="987454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0B3C44-7F5A-0F70-78CB-B2645E999248}"/>
              </a:ext>
            </a:extLst>
          </p:cNvPr>
          <p:cNvSpPr txBox="1"/>
          <p:nvPr/>
        </p:nvSpPr>
        <p:spPr>
          <a:xfrm flipH="1">
            <a:off x="16012995" y="20140972"/>
            <a:ext cx="3076479" cy="5844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98" b="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토양의 구성 요소</a:t>
            </a:r>
            <a:endParaRPr lang="en-US" altLang="ko-KR" sz="2400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19" name="Picture 4" descr="Soil on Mars | Let's Talk Science">
            <a:extLst>
              <a:ext uri="{FF2B5EF4-FFF2-40B4-BE49-F238E27FC236}">
                <a16:creationId xmlns:a16="http://schemas.microsoft.com/office/drawing/2014/main" id="{84A667D4-D372-31DB-0047-EFAB4C965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2927" y="20725743"/>
            <a:ext cx="7619999" cy="378142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0C812F-7C49-8510-769B-2A24D49D179B}"/>
              </a:ext>
            </a:extLst>
          </p:cNvPr>
          <p:cNvCxnSpPr>
            <a:cxnSpLocks/>
          </p:cNvCxnSpPr>
          <p:nvPr/>
        </p:nvCxnSpPr>
        <p:spPr>
          <a:xfrm>
            <a:off x="19455812" y="16511487"/>
            <a:ext cx="669380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7B8E93-C018-4F52-BDD4-37DE09234752}"/>
              </a:ext>
            </a:extLst>
          </p:cNvPr>
          <p:cNvCxnSpPr>
            <a:cxnSpLocks/>
          </p:cNvCxnSpPr>
          <p:nvPr/>
        </p:nvCxnSpPr>
        <p:spPr>
          <a:xfrm flipH="1" flipV="1">
            <a:off x="20125194" y="16511488"/>
            <a:ext cx="402310" cy="695674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D5C34C-B0F3-27D7-9107-EB25ADBAA176}"/>
              </a:ext>
            </a:extLst>
          </p:cNvPr>
          <p:cNvSpPr txBox="1"/>
          <p:nvPr/>
        </p:nvSpPr>
        <p:spPr>
          <a:xfrm>
            <a:off x="11845265" y="12967424"/>
            <a:ext cx="5607663" cy="1323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999" kern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화성</a:t>
            </a:r>
            <a:r>
              <a:rPr lang="en-US" altLang="ko-KR" sz="7999" kern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?</a:t>
            </a:r>
            <a:endParaRPr lang="ko-KR" altLang="en-US" sz="4400">
              <a:ln w="95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FF6A4A1-7002-34F5-4B1D-8DEC6FB80B94}"/>
              </a:ext>
            </a:extLst>
          </p:cNvPr>
          <p:cNvSpPr/>
          <p:nvPr/>
        </p:nvSpPr>
        <p:spPr>
          <a:xfrm>
            <a:off x="22612802" y="12847329"/>
            <a:ext cx="9177678" cy="25893715"/>
          </a:xfrm>
          <a:prstGeom prst="roundRect">
            <a:avLst>
              <a:gd name="adj" fmla="val 12585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39A5D-787F-905B-7933-A65627F48F15}"/>
              </a:ext>
            </a:extLst>
          </p:cNvPr>
          <p:cNvSpPr txBox="1"/>
          <p:nvPr/>
        </p:nvSpPr>
        <p:spPr>
          <a:xfrm>
            <a:off x="23021178" y="13159665"/>
            <a:ext cx="9193192" cy="23386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598" kern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화성의 용암 동굴</a:t>
            </a:r>
            <a:r>
              <a:rPr lang="en-US" altLang="ko-KR" sz="6598" kern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</a:t>
            </a:r>
            <a:endParaRPr lang="en-US" altLang="ko-KR" sz="7999" kern="0">
              <a:ln w="95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ko-KR" altLang="en-US" sz="7999" kern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왜 탐사해야 하는가</a:t>
            </a:r>
            <a:endParaRPr lang="ko-KR" altLang="en-US" sz="4400">
              <a:ln w="95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25" name="Picture 18" descr="확대이미지">
            <a:extLst>
              <a:ext uri="{FF2B5EF4-FFF2-40B4-BE49-F238E27FC236}">
                <a16:creationId xmlns:a16="http://schemas.microsoft.com/office/drawing/2014/main" id="{7D410FCD-8230-B934-72CA-CC1FEA93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851" y="15519534"/>
            <a:ext cx="8221579" cy="6166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1D0E70-4987-A530-6620-BBC878B11016}"/>
              </a:ext>
            </a:extLst>
          </p:cNvPr>
          <p:cNvSpPr txBox="1"/>
          <p:nvPr/>
        </p:nvSpPr>
        <p:spPr>
          <a:xfrm>
            <a:off x="22822876" y="21708023"/>
            <a:ext cx="9193192" cy="192359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742845" indent="-742845">
              <a:buAutoNum type="arabicPeriod"/>
            </a:pPr>
            <a:r>
              <a:rPr lang="ko-KR" altLang="en-US" sz="3999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우리가 모르는 사이 공격하는 그들</a:t>
            </a:r>
            <a:r>
              <a:rPr lang="en-US" altLang="ko-KR" sz="3999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</a:t>
            </a:r>
            <a:br>
              <a:rPr lang="en-US" altLang="ko-KR" sz="3999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</a:br>
            <a:r>
              <a:rPr lang="ko-KR" altLang="en-US" sz="3999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우주 방사선의 위협</a:t>
            </a:r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lvl="2"/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화성의 자기장 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= </a:t>
            </a:r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지구의 자기장 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* 1/800</a:t>
            </a:r>
          </a:p>
          <a:p>
            <a:pPr lvl="2"/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&gt;</a:t>
            </a:r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매우 미약한 자기장을 지난 화성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!</a:t>
            </a:r>
          </a:p>
          <a:p>
            <a:pPr lvl="2"/>
            <a:endParaRPr lang="en-US" altLang="ko-KR" sz="2801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lvl="2"/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약한 자기장으로 인해서 우주 방사선을 효과적으로 방어하지 못함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!</a:t>
            </a:r>
          </a:p>
          <a:p>
            <a:pPr lvl="2"/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따라서 화성 표면은 지구 평균 피폭량의 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40~50</a:t>
            </a:r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배에 달할 정도의 방사선이 도달하여 생명체가 살기에 어려움</a:t>
            </a:r>
            <a:endParaRPr lang="en-US" altLang="ko-KR" sz="2801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lvl="2"/>
            <a:endParaRPr lang="en-US" altLang="ko-KR" sz="2801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lvl="2"/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따라서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! </a:t>
            </a:r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우주 방사선의 영향이 적은 화성 지하는 생명체가 거주하기에 유리한지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정말 영향이 </a:t>
            </a:r>
            <a:r>
              <a:rPr lang="ko-KR" altLang="en-US" sz="2801" err="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적은지</a:t>
            </a:r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파악해야 함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!</a:t>
            </a:r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endParaRPr lang="en-US" altLang="ko-KR" sz="2801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lvl="2"/>
            <a:endParaRPr lang="en-US" altLang="ko-KR" sz="3198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en-US" altLang="ko-KR" sz="3999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2. </a:t>
            </a:r>
            <a:r>
              <a:rPr lang="ko-KR" altLang="en-US" sz="3999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거센 바람</a:t>
            </a:r>
            <a:r>
              <a:rPr lang="en-US" altLang="ko-KR" sz="3999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sz="3999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모래 폭풍의 공격</a:t>
            </a:r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3999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lvl="2"/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화성의 표면에는 모래 폭풍이 풍속 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25m/s</a:t>
            </a:r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으로 존재</a:t>
            </a:r>
            <a:endParaRPr lang="en-US" altLang="ko-KR" sz="2801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lvl="2"/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&gt; </a:t>
            </a:r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동굴 속에선 폭풍의 영향이 적을 것이라 예상</a:t>
            </a:r>
            <a:endParaRPr lang="en-US" altLang="ko-KR" sz="2801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lvl="2"/>
            <a:endParaRPr lang="en-US" altLang="ko-KR" sz="2801">
              <a:ln w="9525">
                <a:noFill/>
              </a:ln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lvl="2"/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따라서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! </a:t>
            </a:r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정말 폭풍의 영향이 </a:t>
            </a:r>
            <a:r>
              <a:rPr lang="ko-KR" altLang="en-US" sz="2801" err="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적은지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ko-KR" altLang="en-US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탐사해야 함</a:t>
            </a:r>
            <a:r>
              <a:rPr lang="en-US" altLang="ko-KR" sz="2801">
                <a:ln w="9525">
                  <a:noFill/>
                </a:ln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.</a:t>
            </a: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655750E5-FF4B-ACDD-7D1F-20C357974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4436" y="22927197"/>
            <a:ext cx="6417802" cy="424883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The Fact and Fiction of Martian Dust Storms">
            <a:extLst>
              <a:ext uri="{FF2B5EF4-FFF2-40B4-BE49-F238E27FC236}">
                <a16:creationId xmlns:a16="http://schemas.microsoft.com/office/drawing/2014/main" id="{A00BD5D3-A60C-2C1E-D443-979DC94C3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5736" y="32511916"/>
            <a:ext cx="6191810" cy="412590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BB7C9C-1976-33A8-61DD-5DC39E166A6E}"/>
              </a:ext>
            </a:extLst>
          </p:cNvPr>
          <p:cNvSpPr>
            <a:spLocks/>
          </p:cNvSpPr>
          <p:nvPr/>
        </p:nvSpPr>
        <p:spPr>
          <a:xfrm>
            <a:off x="33998962" y="3864148"/>
            <a:ext cx="9177678" cy="6887742"/>
          </a:xfrm>
          <a:prstGeom prst="roundRect">
            <a:avLst>
              <a:gd name="adj" fmla="val 12585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9B5044-9D97-A621-919F-B172650A8D55}"/>
              </a:ext>
            </a:extLst>
          </p:cNvPr>
          <p:cNvSpPr txBox="1">
            <a:spLocks/>
          </p:cNvSpPr>
          <p:nvPr/>
        </p:nvSpPr>
        <p:spPr>
          <a:xfrm>
            <a:off x="33900661" y="4244180"/>
            <a:ext cx="5607663" cy="132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999" kern="0">
                <a:ln w="9525">
                  <a:noFill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탐사 모식도</a:t>
            </a:r>
            <a:endParaRPr lang="ko-KR" altLang="en-US" sz="4400">
              <a:ln w="9525">
                <a:noFill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0DE8DE9-37C9-9BA8-1400-67D5FA1BA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0983" y="5670956"/>
            <a:ext cx="8893637" cy="4696336"/>
          </a:xfrm>
          <a:prstGeom prst="rect">
            <a:avLst/>
          </a:prstGeom>
        </p:spPr>
      </p:pic>
      <p:pic>
        <p:nvPicPr>
          <p:cNvPr id="34" name="Picture 10">
            <a:extLst>
              <a:ext uri="{FF2B5EF4-FFF2-40B4-BE49-F238E27FC236}">
                <a16:creationId xmlns:a16="http://schemas.microsoft.com/office/drawing/2014/main" id="{5D1EC7C3-29EA-6B24-93F1-B158C6F506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2394" y="14072586"/>
            <a:ext cx="2776334" cy="156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6AF1862-54F7-9ABA-BF48-40C25DF4A5F0}"/>
              </a:ext>
            </a:extLst>
          </p:cNvPr>
          <p:cNvSpPr>
            <a:spLocks/>
          </p:cNvSpPr>
          <p:nvPr/>
        </p:nvSpPr>
        <p:spPr>
          <a:xfrm>
            <a:off x="36902396" y="15285043"/>
            <a:ext cx="8555846" cy="6916706"/>
          </a:xfrm>
          <a:prstGeom prst="roundRect">
            <a:avLst>
              <a:gd name="adj" fmla="val 6017"/>
            </a:avLst>
          </a:prstGeom>
          <a:solidFill>
            <a:srgbClr val="2530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E1639-2B23-6BB1-4ABB-D7E0F43B466C}"/>
              </a:ext>
            </a:extLst>
          </p:cNvPr>
          <p:cNvSpPr txBox="1">
            <a:spLocks/>
          </p:cNvSpPr>
          <p:nvPr/>
        </p:nvSpPr>
        <p:spPr>
          <a:xfrm>
            <a:off x="37173176" y="15499842"/>
            <a:ext cx="5974081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999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맵핑용 </a:t>
            </a:r>
            <a:r>
              <a:rPr lang="en-US" altLang="ko-KR" sz="3999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LiDAR</a:t>
            </a:r>
            <a:endParaRPr lang="ko-KR" altLang="en-US" sz="3999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7" name="순서도: 수행의 시작/종료 36">
            <a:extLst>
              <a:ext uri="{FF2B5EF4-FFF2-40B4-BE49-F238E27FC236}">
                <a16:creationId xmlns:a16="http://schemas.microsoft.com/office/drawing/2014/main" id="{2819E411-8468-FBFD-D7DF-82369BA9F573}"/>
              </a:ext>
            </a:extLst>
          </p:cNvPr>
          <p:cNvSpPr>
            <a:spLocks/>
          </p:cNvSpPr>
          <p:nvPr/>
        </p:nvSpPr>
        <p:spPr>
          <a:xfrm>
            <a:off x="39510326" y="16325188"/>
            <a:ext cx="3214932" cy="1015067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시작</a:t>
            </a:r>
          </a:p>
        </p:txBody>
      </p:sp>
      <p:sp>
        <p:nvSpPr>
          <p:cNvPr id="38" name="순서도: 데이터 37">
            <a:extLst>
              <a:ext uri="{FF2B5EF4-FFF2-40B4-BE49-F238E27FC236}">
                <a16:creationId xmlns:a16="http://schemas.microsoft.com/office/drawing/2014/main" id="{23A9EDEE-BE8C-3803-D50E-8230B49F230C}"/>
              </a:ext>
            </a:extLst>
          </p:cNvPr>
          <p:cNvSpPr>
            <a:spLocks/>
          </p:cNvSpPr>
          <p:nvPr/>
        </p:nvSpPr>
        <p:spPr>
          <a:xfrm>
            <a:off x="39510326" y="17645217"/>
            <a:ext cx="3214932" cy="1013869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거리 측정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BFAD0BC-B888-2135-174F-42BFDFE2A77F}"/>
              </a:ext>
            </a:extLst>
          </p:cNvPr>
          <p:cNvSpPr>
            <a:spLocks/>
          </p:cNvSpPr>
          <p:nvPr/>
        </p:nvSpPr>
        <p:spPr>
          <a:xfrm>
            <a:off x="36902396" y="24677889"/>
            <a:ext cx="8555846" cy="9714132"/>
          </a:xfrm>
          <a:prstGeom prst="roundRect">
            <a:avLst>
              <a:gd name="adj" fmla="val 6017"/>
            </a:avLst>
          </a:prstGeom>
          <a:solidFill>
            <a:srgbClr val="DA25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pic>
        <p:nvPicPr>
          <p:cNvPr id="40" name="Picture 12">
            <a:extLst>
              <a:ext uri="{FF2B5EF4-FFF2-40B4-BE49-F238E27FC236}">
                <a16:creationId xmlns:a16="http://schemas.microsoft.com/office/drawing/2014/main" id="{B87244B2-F389-1761-0C7C-C40285673D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560" y="23092317"/>
            <a:ext cx="2867023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>
            <a:extLst>
              <a:ext uri="{FF2B5EF4-FFF2-40B4-BE49-F238E27FC236}">
                <a16:creationId xmlns:a16="http://schemas.microsoft.com/office/drawing/2014/main" id="{27DAD3F4-1C60-19BE-D0CC-614EC399F1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7821" y="35004721"/>
            <a:ext cx="2190751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49691A6-703B-4C98-5EE0-6A80BA563466}"/>
              </a:ext>
            </a:extLst>
          </p:cNvPr>
          <p:cNvSpPr>
            <a:spLocks/>
          </p:cNvSpPr>
          <p:nvPr/>
        </p:nvSpPr>
        <p:spPr>
          <a:xfrm>
            <a:off x="41177821" y="36870568"/>
            <a:ext cx="4336536" cy="6194849"/>
          </a:xfrm>
          <a:prstGeom prst="roundRect">
            <a:avLst>
              <a:gd name="adj" fmla="val 6017"/>
            </a:avLst>
          </a:prstGeom>
          <a:solidFill>
            <a:srgbClr val="0079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순서도: 수행의 시작/종료 42">
            <a:extLst>
              <a:ext uri="{FF2B5EF4-FFF2-40B4-BE49-F238E27FC236}">
                <a16:creationId xmlns:a16="http://schemas.microsoft.com/office/drawing/2014/main" id="{E7524D2D-B89D-4DD6-3E08-3FF84517B902}"/>
              </a:ext>
            </a:extLst>
          </p:cNvPr>
          <p:cNvSpPr>
            <a:spLocks/>
          </p:cNvSpPr>
          <p:nvPr/>
        </p:nvSpPr>
        <p:spPr>
          <a:xfrm>
            <a:off x="37396647" y="25833491"/>
            <a:ext cx="3214932" cy="1015067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시작</a:t>
            </a:r>
          </a:p>
        </p:txBody>
      </p:sp>
      <p:sp>
        <p:nvSpPr>
          <p:cNvPr id="44" name="순서도: 수행의 시작/종료 43">
            <a:extLst>
              <a:ext uri="{FF2B5EF4-FFF2-40B4-BE49-F238E27FC236}">
                <a16:creationId xmlns:a16="http://schemas.microsoft.com/office/drawing/2014/main" id="{8C4E0E0C-F4DA-6AEF-11EC-343F95D96B88}"/>
              </a:ext>
            </a:extLst>
          </p:cNvPr>
          <p:cNvSpPr>
            <a:spLocks/>
          </p:cNvSpPr>
          <p:nvPr/>
        </p:nvSpPr>
        <p:spPr>
          <a:xfrm>
            <a:off x="37288230" y="37938283"/>
            <a:ext cx="3214932" cy="1015067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시작</a:t>
            </a:r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0F2E1262-2448-3CA9-48D2-AB4926334AA6}"/>
              </a:ext>
            </a:extLst>
          </p:cNvPr>
          <p:cNvSpPr>
            <a:spLocks/>
          </p:cNvSpPr>
          <p:nvPr/>
        </p:nvSpPr>
        <p:spPr>
          <a:xfrm>
            <a:off x="41738623" y="37971945"/>
            <a:ext cx="3214932" cy="1015067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시작</a:t>
            </a:r>
          </a:p>
        </p:txBody>
      </p: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6EA5C385-2A7A-9EAF-7E56-7A4A15237B54}"/>
              </a:ext>
            </a:extLst>
          </p:cNvPr>
          <p:cNvSpPr>
            <a:spLocks/>
          </p:cNvSpPr>
          <p:nvPr/>
        </p:nvSpPr>
        <p:spPr>
          <a:xfrm>
            <a:off x="37132394" y="39207347"/>
            <a:ext cx="3214932" cy="2220830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센서들을 통해 데이터 수집</a:t>
            </a:r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5EDEA20F-4A56-57EC-C873-F826A6ED53D3}"/>
              </a:ext>
            </a:extLst>
          </p:cNvPr>
          <p:cNvSpPr>
            <a:spLocks/>
          </p:cNvSpPr>
          <p:nvPr/>
        </p:nvSpPr>
        <p:spPr>
          <a:xfrm>
            <a:off x="37372498" y="27470020"/>
            <a:ext cx="3208358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LiDAR</a:t>
            </a:r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수신</a:t>
            </a:r>
          </a:p>
        </p:txBody>
      </p: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7079599B-525C-0379-2782-52DF12326B98}"/>
              </a:ext>
            </a:extLst>
          </p:cNvPr>
          <p:cNvSpPr>
            <a:spLocks/>
          </p:cNvSpPr>
          <p:nvPr/>
        </p:nvSpPr>
        <p:spPr>
          <a:xfrm>
            <a:off x="39515347" y="20562599"/>
            <a:ext cx="3208358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SLAM </a:t>
            </a:r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실행</a:t>
            </a:r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74702788-F967-A609-95A8-8D51C7710C8C}"/>
              </a:ext>
            </a:extLst>
          </p:cNvPr>
          <p:cNvSpPr>
            <a:spLocks/>
          </p:cNvSpPr>
          <p:nvPr/>
        </p:nvSpPr>
        <p:spPr>
          <a:xfrm>
            <a:off x="37372498" y="29214019"/>
            <a:ext cx="3208358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SLAM </a:t>
            </a:r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결과 수신</a:t>
            </a:r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DB07BF6D-A932-305A-B5D9-6B793C53E24B}"/>
              </a:ext>
            </a:extLst>
          </p:cNvPr>
          <p:cNvSpPr>
            <a:spLocks/>
          </p:cNvSpPr>
          <p:nvPr/>
        </p:nvSpPr>
        <p:spPr>
          <a:xfrm>
            <a:off x="39515347" y="19102247"/>
            <a:ext cx="3208358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LiDAR</a:t>
            </a:r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송신</a:t>
            </a: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FACE93D9-BB52-AC26-C21E-0D9A6EDBB397}"/>
              </a:ext>
            </a:extLst>
          </p:cNvPr>
          <p:cNvSpPr>
            <a:spLocks/>
          </p:cNvSpPr>
          <p:nvPr/>
        </p:nvSpPr>
        <p:spPr>
          <a:xfrm>
            <a:off x="41065706" y="17400048"/>
            <a:ext cx="104172" cy="155201"/>
          </a:xfrm>
          <a:prstGeom prst="downArrow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AA1928E7-6ED0-24BB-A3C5-467F4D97F45D}"/>
              </a:ext>
            </a:extLst>
          </p:cNvPr>
          <p:cNvSpPr>
            <a:spLocks/>
          </p:cNvSpPr>
          <p:nvPr/>
        </p:nvSpPr>
        <p:spPr>
          <a:xfrm>
            <a:off x="41065706" y="18794008"/>
            <a:ext cx="104172" cy="155201"/>
          </a:xfrm>
          <a:prstGeom prst="downArrow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65F5A9B5-7AEE-AB14-B5CB-AE448B78C8A1}"/>
              </a:ext>
            </a:extLst>
          </p:cNvPr>
          <p:cNvCxnSpPr>
            <a:cxnSpLocks/>
            <a:stCxn id="50" idx="3"/>
            <a:endCxn id="47" idx="3"/>
          </p:cNvCxnSpPr>
          <p:nvPr/>
        </p:nvCxnSpPr>
        <p:spPr>
          <a:xfrm flipH="1">
            <a:off x="40580853" y="19609783"/>
            <a:ext cx="2142849" cy="8367769"/>
          </a:xfrm>
          <a:prstGeom prst="bentConnector3">
            <a:avLst>
              <a:gd name="adj1" fmla="val -10668"/>
            </a:avLst>
          </a:prstGeom>
          <a:ln w="793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8A1920CF-0BEE-D874-2E43-898987F4029D}"/>
              </a:ext>
            </a:extLst>
          </p:cNvPr>
          <p:cNvCxnSpPr>
            <a:cxnSpLocks/>
            <a:stCxn id="47" idx="2"/>
            <a:endCxn id="74" idx="2"/>
          </p:cNvCxnSpPr>
          <p:nvPr/>
        </p:nvCxnSpPr>
        <p:spPr>
          <a:xfrm rot="5400000" flipH="1" flipV="1">
            <a:off x="40843178" y="25959695"/>
            <a:ext cx="658886" cy="4391898"/>
          </a:xfrm>
          <a:prstGeom prst="bentConnector3">
            <a:avLst>
              <a:gd name="adj1" fmla="val -34695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19E7147-CBBA-A156-AFCE-E48CA858DAB2}"/>
              </a:ext>
            </a:extLst>
          </p:cNvPr>
          <p:cNvCxnSpPr>
            <a:cxnSpLocks/>
            <a:stCxn id="74" idx="0"/>
            <a:endCxn id="48" idx="3"/>
          </p:cNvCxnSpPr>
          <p:nvPr/>
        </p:nvCxnSpPr>
        <p:spPr>
          <a:xfrm rot="16200000" flipV="1">
            <a:off x="40175639" y="23618201"/>
            <a:ext cx="5740998" cy="644868"/>
          </a:xfrm>
          <a:prstGeom prst="bentConnector2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122D268-259B-DC2F-83BF-F8FED040E802}"/>
              </a:ext>
            </a:extLst>
          </p:cNvPr>
          <p:cNvCxnSpPr>
            <a:cxnSpLocks/>
            <a:stCxn id="48" idx="2"/>
            <a:endCxn id="49" idx="3"/>
          </p:cNvCxnSpPr>
          <p:nvPr/>
        </p:nvCxnSpPr>
        <p:spPr>
          <a:xfrm rot="5400000">
            <a:off x="36778246" y="25380277"/>
            <a:ext cx="8143887" cy="53866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B9EE5F-01BB-EE7E-BD99-9CA3F659E46A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flipH="1">
            <a:off x="38976672" y="26848560"/>
            <a:ext cx="27441" cy="621458"/>
          </a:xfrm>
          <a:prstGeom prst="straightConnector1">
            <a:avLst/>
          </a:prstGeom>
          <a:ln w="76200">
            <a:solidFill>
              <a:srgbClr val="FE5F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9EE092A-4F36-E23A-B3B9-26E356B3073F}"/>
              </a:ext>
            </a:extLst>
          </p:cNvPr>
          <p:cNvSpPr txBox="1">
            <a:spLocks/>
          </p:cNvSpPr>
          <p:nvPr/>
        </p:nvSpPr>
        <p:spPr>
          <a:xfrm>
            <a:off x="37430911" y="24803783"/>
            <a:ext cx="5974081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999" err="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메인제어부</a:t>
            </a:r>
            <a:r>
              <a:rPr lang="ko-KR" altLang="en-US" sz="3999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3999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RP</a:t>
            </a:r>
            <a:endParaRPr lang="ko-KR" altLang="en-US" sz="3999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AB353A25-E0CA-9A2C-8713-C3F55B1B0FAD}"/>
              </a:ext>
            </a:extLst>
          </p:cNvPr>
          <p:cNvSpPr>
            <a:spLocks/>
          </p:cNvSpPr>
          <p:nvPr/>
        </p:nvSpPr>
        <p:spPr>
          <a:xfrm>
            <a:off x="37143930" y="41758600"/>
            <a:ext cx="3208358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수집된 데이터 송신</a:t>
            </a:r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2F7AB766-3AD0-7B0F-9799-DEF971377781}"/>
              </a:ext>
            </a:extLst>
          </p:cNvPr>
          <p:cNvSpPr>
            <a:spLocks/>
          </p:cNvSpPr>
          <p:nvPr/>
        </p:nvSpPr>
        <p:spPr>
          <a:xfrm>
            <a:off x="37341276" y="32791790"/>
            <a:ext cx="3208358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데이터 저장</a:t>
            </a:r>
          </a:p>
        </p:txBody>
      </p:sp>
      <p:sp>
        <p:nvSpPr>
          <p:cNvPr id="61" name="순서도: 처리 60">
            <a:extLst>
              <a:ext uri="{FF2B5EF4-FFF2-40B4-BE49-F238E27FC236}">
                <a16:creationId xmlns:a16="http://schemas.microsoft.com/office/drawing/2014/main" id="{33E74D6F-9478-64CE-9586-796C81D8EC21}"/>
              </a:ext>
            </a:extLst>
          </p:cNvPr>
          <p:cNvSpPr>
            <a:spLocks/>
          </p:cNvSpPr>
          <p:nvPr/>
        </p:nvSpPr>
        <p:spPr>
          <a:xfrm>
            <a:off x="37341276" y="31124912"/>
            <a:ext cx="3208358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데이터 수신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112B4E3-8655-0FEF-136E-49C7B8AA447D}"/>
              </a:ext>
            </a:extLst>
          </p:cNvPr>
          <p:cNvCxnSpPr>
            <a:cxnSpLocks/>
            <a:stCxn id="43" idx="1"/>
            <a:endCxn id="61" idx="1"/>
          </p:cNvCxnSpPr>
          <p:nvPr/>
        </p:nvCxnSpPr>
        <p:spPr>
          <a:xfrm rot="10800000" flipV="1">
            <a:off x="37341274" y="26341026"/>
            <a:ext cx="55373" cy="5291421"/>
          </a:xfrm>
          <a:prstGeom prst="bentConnector3">
            <a:avLst>
              <a:gd name="adj1" fmla="val 512829"/>
            </a:avLst>
          </a:prstGeom>
          <a:ln w="76200">
            <a:solidFill>
              <a:srgbClr val="FE5F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31F4B42-0FFD-409E-325A-160201A2FAE9}"/>
              </a:ext>
            </a:extLst>
          </p:cNvPr>
          <p:cNvCxnSpPr>
            <a:cxnSpLocks/>
            <a:stCxn id="61" idx="2"/>
            <a:endCxn id="60" idx="0"/>
          </p:cNvCxnSpPr>
          <p:nvPr/>
        </p:nvCxnSpPr>
        <p:spPr>
          <a:xfrm>
            <a:off x="38945451" y="32139983"/>
            <a:ext cx="0" cy="651807"/>
          </a:xfrm>
          <a:prstGeom prst="straightConnector1">
            <a:avLst/>
          </a:prstGeom>
          <a:ln w="76200">
            <a:solidFill>
              <a:srgbClr val="FE5F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BE37573-4676-3EFB-63DB-60AB4961C7EA}"/>
              </a:ext>
            </a:extLst>
          </p:cNvPr>
          <p:cNvCxnSpPr>
            <a:cxnSpLocks/>
            <a:endCxn id="59" idx="0"/>
          </p:cNvCxnSpPr>
          <p:nvPr/>
        </p:nvCxnSpPr>
        <p:spPr>
          <a:xfrm rot="16200000" flipH="1">
            <a:off x="38569318" y="41579807"/>
            <a:ext cx="346536" cy="11046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4FA3D04-1F21-26F9-EC5D-BBB49AD4E646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38871540" y="38953352"/>
            <a:ext cx="24155" cy="333379"/>
          </a:xfrm>
          <a:prstGeom prst="straightConnector1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9798908-3386-220C-DFAC-255729CF6DC7}"/>
              </a:ext>
            </a:extLst>
          </p:cNvPr>
          <p:cNvSpPr txBox="1">
            <a:spLocks/>
          </p:cNvSpPr>
          <p:nvPr/>
        </p:nvSpPr>
        <p:spPr>
          <a:xfrm>
            <a:off x="36951857" y="37140414"/>
            <a:ext cx="5974081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999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센서 </a:t>
            </a:r>
            <a:r>
              <a:rPr lang="ko-KR" altLang="en-US" sz="3999" err="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측정부</a:t>
            </a:r>
            <a:r>
              <a:rPr lang="ko-KR" altLang="en-US" sz="3999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</a:p>
        </p:txBody>
      </p:sp>
      <p:sp>
        <p:nvSpPr>
          <p:cNvPr id="67" name="순서도: 수동 입력 66">
            <a:extLst>
              <a:ext uri="{FF2B5EF4-FFF2-40B4-BE49-F238E27FC236}">
                <a16:creationId xmlns:a16="http://schemas.microsoft.com/office/drawing/2014/main" id="{7BB48976-AECF-A011-DC9D-7EE2CEEBAA16}"/>
              </a:ext>
            </a:extLst>
          </p:cNvPr>
          <p:cNvSpPr>
            <a:spLocks/>
          </p:cNvSpPr>
          <p:nvPr/>
        </p:nvSpPr>
        <p:spPr>
          <a:xfrm>
            <a:off x="41763616" y="30569274"/>
            <a:ext cx="2915219" cy="1209667"/>
          </a:xfrm>
          <a:prstGeom prst="flowChartManualInp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움직임 제어 입력</a:t>
            </a: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92DE70B-9491-CF00-5B2F-2FECF5ADDB45}"/>
              </a:ext>
            </a:extLst>
          </p:cNvPr>
          <p:cNvCxnSpPr>
            <a:cxnSpLocks/>
            <a:stCxn id="59" idx="3"/>
            <a:endCxn id="61" idx="3"/>
          </p:cNvCxnSpPr>
          <p:nvPr/>
        </p:nvCxnSpPr>
        <p:spPr>
          <a:xfrm flipV="1">
            <a:off x="40352286" y="31632448"/>
            <a:ext cx="197346" cy="10633688"/>
          </a:xfrm>
          <a:prstGeom prst="bentConnector3">
            <a:avLst>
              <a:gd name="adj1" fmla="val 215837"/>
            </a:avLst>
          </a:prstGeom>
          <a:ln w="76200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F017EE41-E12D-CFF1-F830-E3B38E317953}"/>
              </a:ext>
            </a:extLst>
          </p:cNvPr>
          <p:cNvSpPr>
            <a:spLocks/>
          </p:cNvSpPr>
          <p:nvPr/>
        </p:nvSpPr>
        <p:spPr>
          <a:xfrm>
            <a:off x="41755482" y="32810574"/>
            <a:ext cx="2915219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움직임 제어 송신</a:t>
            </a:r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7B98260B-8229-69D5-B3CD-2910104D5A9B}"/>
              </a:ext>
            </a:extLst>
          </p:cNvPr>
          <p:cNvSpPr>
            <a:spLocks/>
          </p:cNvSpPr>
          <p:nvPr/>
        </p:nvSpPr>
        <p:spPr>
          <a:xfrm>
            <a:off x="41851207" y="39409196"/>
            <a:ext cx="2915219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움직임 제어 수신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179CC9-4544-1EA5-001D-1DC9BCFE6393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 flipH="1">
            <a:off x="43213092" y="31778943"/>
            <a:ext cx="8134" cy="103163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9AE8FAF4-984F-1243-259D-DBC6F49C8C00}"/>
              </a:ext>
            </a:extLst>
          </p:cNvPr>
          <p:cNvCxnSpPr>
            <a:cxnSpLocks/>
            <a:stCxn id="69" idx="3"/>
            <a:endCxn id="70" idx="3"/>
          </p:cNvCxnSpPr>
          <p:nvPr/>
        </p:nvCxnSpPr>
        <p:spPr>
          <a:xfrm>
            <a:off x="44670701" y="33318108"/>
            <a:ext cx="95726" cy="6598622"/>
          </a:xfrm>
          <a:prstGeom prst="bentConnector3">
            <a:avLst>
              <a:gd name="adj1" fmla="val 338807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5566E7FA-3977-6B14-D468-2F066D46B289}"/>
              </a:ext>
            </a:extLst>
          </p:cNvPr>
          <p:cNvCxnSpPr>
            <a:cxnSpLocks/>
            <a:stCxn id="43" idx="3"/>
            <a:endCxn id="67" idx="1"/>
          </p:cNvCxnSpPr>
          <p:nvPr/>
        </p:nvCxnSpPr>
        <p:spPr>
          <a:xfrm>
            <a:off x="40611580" y="26341028"/>
            <a:ext cx="1152032" cy="4833083"/>
          </a:xfrm>
          <a:prstGeom prst="bentConnector3">
            <a:avLst>
              <a:gd name="adj1" fmla="val 67638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순서도: 처리 73">
            <a:extLst>
              <a:ext uri="{FF2B5EF4-FFF2-40B4-BE49-F238E27FC236}">
                <a16:creationId xmlns:a16="http://schemas.microsoft.com/office/drawing/2014/main" id="{98CFA43A-F538-3395-B869-66C3259F3F97}"/>
              </a:ext>
            </a:extLst>
          </p:cNvPr>
          <p:cNvSpPr>
            <a:spLocks/>
          </p:cNvSpPr>
          <p:nvPr/>
        </p:nvSpPr>
        <p:spPr>
          <a:xfrm>
            <a:off x="41755480" y="26811134"/>
            <a:ext cx="3226181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LiDAR</a:t>
            </a:r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데이터 송신</a:t>
            </a:r>
          </a:p>
        </p:txBody>
      </p:sp>
      <p:sp>
        <p:nvSpPr>
          <p:cNvPr id="75" name="순서도: 처리 74">
            <a:extLst>
              <a:ext uri="{FF2B5EF4-FFF2-40B4-BE49-F238E27FC236}">
                <a16:creationId xmlns:a16="http://schemas.microsoft.com/office/drawing/2014/main" id="{FEF7DE87-5824-BED3-B9C7-BC5376F970FB}"/>
              </a:ext>
            </a:extLst>
          </p:cNvPr>
          <p:cNvSpPr>
            <a:spLocks/>
          </p:cNvSpPr>
          <p:nvPr/>
        </p:nvSpPr>
        <p:spPr>
          <a:xfrm>
            <a:off x="41851207" y="40991840"/>
            <a:ext cx="2915219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모터</a:t>
            </a:r>
            <a:r>
              <a:rPr lang="en-US" altLang="ko-KR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sz="2801" err="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서보</a:t>
            </a:r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제어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859155A-DFA9-B823-1759-E735D81CCBAE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>
            <a:off x="43308817" y="40424265"/>
            <a:ext cx="0" cy="56757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1D4D95A-BD08-4E51-A8AE-518384ABA29A}"/>
              </a:ext>
            </a:extLst>
          </p:cNvPr>
          <p:cNvCxnSpPr>
            <a:cxnSpLocks/>
            <a:stCxn id="45" idx="2"/>
            <a:endCxn id="70" idx="0"/>
          </p:cNvCxnSpPr>
          <p:nvPr/>
        </p:nvCxnSpPr>
        <p:spPr>
          <a:xfrm flipH="1">
            <a:off x="43308816" y="38987016"/>
            <a:ext cx="37273" cy="42218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296E2C1C-01B8-AF62-6128-9D722F4B2837}"/>
              </a:ext>
            </a:extLst>
          </p:cNvPr>
          <p:cNvCxnSpPr>
            <a:cxnSpLocks/>
            <a:stCxn id="37" idx="1"/>
            <a:endCxn id="48" idx="1"/>
          </p:cNvCxnSpPr>
          <p:nvPr/>
        </p:nvCxnSpPr>
        <p:spPr>
          <a:xfrm rot="10800000" flipH="1" flipV="1">
            <a:off x="39510326" y="16832719"/>
            <a:ext cx="5015" cy="4237415"/>
          </a:xfrm>
          <a:prstGeom prst="bentConnector3">
            <a:avLst>
              <a:gd name="adj1" fmla="val -4556508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4CCC8057-C60E-CE19-D30E-D0ED8F6A98E2}"/>
              </a:ext>
            </a:extLst>
          </p:cNvPr>
          <p:cNvSpPr/>
          <p:nvPr/>
        </p:nvSpPr>
        <p:spPr>
          <a:xfrm>
            <a:off x="-12030554" y="4623694"/>
            <a:ext cx="22723839" cy="17013071"/>
          </a:xfrm>
          <a:prstGeom prst="roundRect">
            <a:avLst>
              <a:gd name="adj" fmla="val 833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70E831-9880-19C1-113E-223AA8FA22C0}"/>
              </a:ext>
            </a:extLst>
          </p:cNvPr>
          <p:cNvSpPr txBox="1"/>
          <p:nvPr/>
        </p:nvSpPr>
        <p:spPr>
          <a:xfrm>
            <a:off x="-11947641" y="5105488"/>
            <a:ext cx="5607663" cy="1323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999" kern="0">
                <a:ln w="952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설계 과정</a:t>
            </a:r>
            <a:endParaRPr lang="ko-KR" altLang="en-US" sz="4400">
              <a:ln w="952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AD26FA-A0FB-1BD6-C79D-DF79B803217B}"/>
              </a:ext>
            </a:extLst>
          </p:cNvPr>
          <p:cNvSpPr txBox="1"/>
          <p:nvPr/>
        </p:nvSpPr>
        <p:spPr>
          <a:xfrm>
            <a:off x="-1454849" y="6702331"/>
            <a:ext cx="11893762" cy="37862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초기엔 </a:t>
            </a:r>
            <a:r>
              <a:rPr lang="en-US" altLang="ko-KR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ATV, UTV </a:t>
            </a:r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형태로 고안 </a:t>
            </a:r>
            <a:endParaRPr lang="en-US" altLang="ko-KR" sz="4801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→ 센서 및 배터리를 부착하는 과정에서</a:t>
            </a:r>
            <a:endParaRPr lang="en-US" altLang="ko-KR" sz="4801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오프로드 </a:t>
            </a:r>
            <a:r>
              <a:rPr lang="en-US" altLang="ko-KR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SUV </a:t>
            </a:r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형식이 적합하다 판단</a:t>
            </a:r>
            <a:endParaRPr lang="en-US" altLang="ko-KR" sz="4801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또한</a:t>
            </a:r>
            <a:r>
              <a:rPr lang="en-US" altLang="ko-KR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, </a:t>
            </a:r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화성의 </a:t>
            </a:r>
            <a:r>
              <a:rPr lang="ko-KR" altLang="en-US" sz="4801" err="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용암동굴같은</a:t>
            </a:r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악지지형에서는 </a:t>
            </a:r>
            <a:r>
              <a:rPr lang="ko-KR" altLang="en-US" sz="4801" err="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오프로더</a:t>
            </a:r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형식이 더 적합하다고 판단함 </a:t>
            </a:r>
          </a:p>
        </p:txBody>
      </p:sp>
      <p:pic>
        <p:nvPicPr>
          <p:cNvPr id="82" name="Picture 4">
            <a:extLst>
              <a:ext uri="{FF2B5EF4-FFF2-40B4-BE49-F238E27FC236}">
                <a16:creationId xmlns:a16="http://schemas.microsoft.com/office/drawing/2014/main" id="{BFE7C48A-06FA-78F1-46C5-A3B4E5E18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8835" y="7198450"/>
            <a:ext cx="3145737" cy="3019533"/>
          </a:xfrm>
          <a:prstGeom prst="rect">
            <a:avLst/>
          </a:prstGeom>
          <a:ln w="190500" cap="sq">
            <a:solidFill>
              <a:schemeClr val="bg1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>
            <a:extLst>
              <a:ext uri="{FF2B5EF4-FFF2-40B4-BE49-F238E27FC236}">
                <a16:creationId xmlns:a16="http://schemas.microsoft.com/office/drawing/2014/main" id="{1F6722D5-E362-829A-D193-C5EA5F009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6"/>
          <a:stretch/>
        </p:blipFill>
        <p:spPr bwMode="auto">
          <a:xfrm>
            <a:off x="-5461817" y="7244610"/>
            <a:ext cx="3391669" cy="2771806"/>
          </a:xfrm>
          <a:prstGeom prst="rect">
            <a:avLst/>
          </a:prstGeom>
          <a:ln w="190500" cap="sq">
            <a:solidFill>
              <a:schemeClr val="bg1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5BAD34B2-3B48-9736-D220-CE677CC577A6}"/>
              </a:ext>
            </a:extLst>
          </p:cNvPr>
          <p:cNvSpPr/>
          <p:nvPr/>
        </p:nvSpPr>
        <p:spPr>
          <a:xfrm>
            <a:off x="-7378662" y="8233999"/>
            <a:ext cx="1651611" cy="97494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BF0FDF-812A-F087-3DAB-EF66B8C60964}"/>
              </a:ext>
            </a:extLst>
          </p:cNvPr>
          <p:cNvSpPr txBox="1"/>
          <p:nvPr/>
        </p:nvSpPr>
        <p:spPr>
          <a:xfrm>
            <a:off x="-4915240" y="10932403"/>
            <a:ext cx="11753907" cy="52638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사용된 주 재료</a:t>
            </a:r>
            <a:endParaRPr lang="en-US" altLang="ko-KR" sz="4801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endParaRPr lang="en-US" altLang="ko-KR" sz="4801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알루미늄 프로파일</a:t>
            </a:r>
            <a:endParaRPr lang="en-US" altLang="ko-KR" sz="4801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en-US" altLang="ko-KR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&gt;</a:t>
            </a:r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제작의 용이성 및 경량화</a:t>
            </a:r>
            <a:endParaRPr lang="en-US" altLang="ko-KR" sz="4801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b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</a:br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아크릴</a:t>
            </a:r>
            <a:endParaRPr lang="en-US" altLang="ko-KR" sz="4801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en-US" altLang="ko-KR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&gt;</a:t>
            </a:r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로버 내부 구조를 확인의 간편함 </a:t>
            </a:r>
            <a:r>
              <a:rPr lang="en-US" altLang="ko-KR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+ </a:t>
            </a:r>
            <a:r>
              <a:rPr lang="ko-KR" altLang="en-US" sz="4801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내구성</a:t>
            </a:r>
          </a:p>
        </p:txBody>
      </p:sp>
      <p:pic>
        <p:nvPicPr>
          <p:cNvPr id="86" name="그림 85" descr="바닥, 대지, 실내, 가구이(가) 표시된 사진&#10;&#10;자동 생성된 설명">
            <a:extLst>
              <a:ext uri="{FF2B5EF4-FFF2-40B4-BE49-F238E27FC236}">
                <a16:creationId xmlns:a16="http://schemas.microsoft.com/office/drawing/2014/main" id="{8B0B0E91-F674-FD1C-593A-B2290D875B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7" t="12431" r="27021" b="15493"/>
          <a:stretch/>
        </p:blipFill>
        <p:spPr>
          <a:xfrm>
            <a:off x="-10996410" y="10589737"/>
            <a:ext cx="5932912" cy="5816176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3175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697607D2-3454-97DE-46D5-C58E80C3E22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15368" r="16759"/>
          <a:stretch/>
        </p:blipFill>
        <p:spPr>
          <a:xfrm rot="16200000">
            <a:off x="-9711244" y="15433742"/>
            <a:ext cx="4280490" cy="662509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8" name="그림 87" descr="바닥, 실내이(가) 표시된 사진&#10;&#10;자동 생성된 설명">
            <a:extLst>
              <a:ext uri="{FF2B5EF4-FFF2-40B4-BE49-F238E27FC236}">
                <a16:creationId xmlns:a16="http://schemas.microsoft.com/office/drawing/2014/main" id="{0CEB2012-973E-922E-F2C5-9BAB241F7D8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7" t="11600" b="15493"/>
          <a:stretch/>
        </p:blipFill>
        <p:spPr>
          <a:xfrm>
            <a:off x="-4038286" y="16606045"/>
            <a:ext cx="5515937" cy="428049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C3BF7831-502D-BDCC-38B3-325D1F2F4676}"/>
              </a:ext>
            </a:extLst>
          </p:cNvPr>
          <p:cNvSpPr/>
          <p:nvPr/>
        </p:nvSpPr>
        <p:spPr>
          <a:xfrm>
            <a:off x="11633266" y="926742"/>
            <a:ext cx="10799999" cy="10799999"/>
          </a:xfrm>
          <a:prstGeom prst="roundRect">
            <a:avLst>
              <a:gd name="adj" fmla="val 92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/>
          </a:p>
        </p:txBody>
      </p:sp>
    </p:spTree>
    <p:extLst>
      <p:ext uri="{BB962C8B-B14F-4D97-AF65-F5344CB8AC3E}">
        <p14:creationId xmlns:p14="http://schemas.microsoft.com/office/powerpoint/2010/main" val="327514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28044D-0A29-9094-729B-021B6F099F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60073" y="-224"/>
            <a:ext cx="21960000" cy="43920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999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DF7FDD-3254-4EA6-5EB7-82DC5F10EA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1160069" cy="439197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999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133397-06A3-E4F8-C5A3-5A489B2FF6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3120073" y="4"/>
            <a:ext cx="11160069" cy="4391977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999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C3BF7831-502D-BDCC-38B3-325D1F2F4676}"/>
              </a:ext>
            </a:extLst>
          </p:cNvPr>
          <p:cNvSpPr/>
          <p:nvPr/>
        </p:nvSpPr>
        <p:spPr>
          <a:xfrm>
            <a:off x="12520271" y="1278749"/>
            <a:ext cx="9000000" cy="9000000"/>
          </a:xfrm>
          <a:prstGeom prst="roundRect">
            <a:avLst>
              <a:gd name="adj" fmla="val 92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999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70F02B2F-396C-80FB-C96D-663AF95183A6}"/>
              </a:ext>
            </a:extLst>
          </p:cNvPr>
          <p:cNvSpPr/>
          <p:nvPr/>
        </p:nvSpPr>
        <p:spPr>
          <a:xfrm>
            <a:off x="22676680" y="1276845"/>
            <a:ext cx="9000000" cy="9000000"/>
          </a:xfrm>
          <a:prstGeom prst="roundRect">
            <a:avLst>
              <a:gd name="adj" fmla="val 92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999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841D19CE-974C-5914-858A-3C3618CC149F}"/>
              </a:ext>
            </a:extLst>
          </p:cNvPr>
          <p:cNvSpPr/>
          <p:nvPr/>
        </p:nvSpPr>
        <p:spPr>
          <a:xfrm>
            <a:off x="12520271" y="12167097"/>
            <a:ext cx="9000000" cy="30169128"/>
          </a:xfrm>
          <a:prstGeom prst="roundRect">
            <a:avLst>
              <a:gd name="adj" fmla="val 92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999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37EA39A9-9639-0E4A-5C79-B8633C8A3624}"/>
              </a:ext>
            </a:extLst>
          </p:cNvPr>
          <p:cNvSpPr/>
          <p:nvPr/>
        </p:nvSpPr>
        <p:spPr>
          <a:xfrm>
            <a:off x="22600305" y="12167097"/>
            <a:ext cx="9000000" cy="9000000"/>
          </a:xfrm>
          <a:prstGeom prst="roundRect">
            <a:avLst>
              <a:gd name="adj" fmla="val 92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999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B7A20E3-729F-C9AA-2335-73C9E6870153}"/>
              </a:ext>
            </a:extLst>
          </p:cNvPr>
          <p:cNvSpPr/>
          <p:nvPr/>
        </p:nvSpPr>
        <p:spPr>
          <a:xfrm>
            <a:off x="22600305" y="22752455"/>
            <a:ext cx="9000000" cy="9000000"/>
          </a:xfrm>
          <a:prstGeom prst="roundRect">
            <a:avLst>
              <a:gd name="adj" fmla="val 92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999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B6F94100-F465-C514-C029-93FD21F75C21}"/>
              </a:ext>
            </a:extLst>
          </p:cNvPr>
          <p:cNvSpPr/>
          <p:nvPr/>
        </p:nvSpPr>
        <p:spPr>
          <a:xfrm>
            <a:off x="22676680" y="33336229"/>
            <a:ext cx="9000000" cy="9000000"/>
          </a:xfrm>
          <a:prstGeom prst="roundRect">
            <a:avLst>
              <a:gd name="adj" fmla="val 92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999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69624378-04C3-6838-77F3-FEA63372C96D}"/>
              </a:ext>
            </a:extLst>
          </p:cNvPr>
          <p:cNvSpPr/>
          <p:nvPr/>
        </p:nvSpPr>
        <p:spPr>
          <a:xfrm>
            <a:off x="1438341" y="1583547"/>
            <a:ext cx="8279999" cy="1799999"/>
          </a:xfrm>
          <a:prstGeom prst="roundRect">
            <a:avLst>
              <a:gd name="adj" fmla="val 3042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3999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A502A2A2-4674-DF15-BCE0-76FA769E4119}"/>
              </a:ext>
            </a:extLst>
          </p:cNvPr>
          <p:cNvSpPr/>
          <p:nvPr/>
        </p:nvSpPr>
        <p:spPr>
          <a:xfrm>
            <a:off x="1438341" y="4967096"/>
            <a:ext cx="8279999" cy="9000000"/>
          </a:xfrm>
          <a:prstGeom prst="roundRect">
            <a:avLst>
              <a:gd name="adj" fmla="val 9259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sz="3999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23236067-1817-6A68-D540-7386EAB4EA6A}"/>
              </a:ext>
            </a:extLst>
          </p:cNvPr>
          <p:cNvSpPr/>
          <p:nvPr/>
        </p:nvSpPr>
        <p:spPr>
          <a:xfrm>
            <a:off x="34560140" y="1583547"/>
            <a:ext cx="8279999" cy="1799999"/>
          </a:xfrm>
          <a:prstGeom prst="roundRect">
            <a:avLst>
              <a:gd name="adj" fmla="val 3042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3999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1C726786-74D0-C10E-E90B-C25C332C1C15}"/>
              </a:ext>
            </a:extLst>
          </p:cNvPr>
          <p:cNvSpPr/>
          <p:nvPr/>
        </p:nvSpPr>
        <p:spPr>
          <a:xfrm>
            <a:off x="34560140" y="4967096"/>
            <a:ext cx="8279999" cy="9000000"/>
          </a:xfrm>
          <a:prstGeom prst="roundRect">
            <a:avLst>
              <a:gd name="adj" fmla="val 9259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sz="3999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DC409AF-DC64-B9BA-E42C-8B1CE67B4094}"/>
              </a:ext>
            </a:extLst>
          </p:cNvPr>
          <p:cNvSpPr txBox="1"/>
          <p:nvPr/>
        </p:nvSpPr>
        <p:spPr>
          <a:xfrm>
            <a:off x="13035028" y="1583552"/>
            <a:ext cx="768350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 동기 및 선행 조사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DAA169F-FC27-AC98-85CF-29990C08B42C}"/>
              </a:ext>
            </a:extLst>
          </p:cNvPr>
          <p:cNvSpPr txBox="1"/>
          <p:nvPr/>
        </p:nvSpPr>
        <p:spPr>
          <a:xfrm flipH="1">
            <a:off x="2011542" y="1821827"/>
            <a:ext cx="7705138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99" dirty="0">
                <a:solidFill>
                  <a:schemeClr val="accent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1</a:t>
            </a:r>
          </a:p>
          <a:p>
            <a:r>
              <a:rPr lang="en-US" altLang="ko-KR" sz="3999" dirty="0">
                <a:solidFill>
                  <a:schemeClr val="accent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- Simulation &amp; Design</a:t>
            </a:r>
            <a:endParaRPr lang="ko-KR" altLang="en-US" sz="3999" dirty="0">
              <a:solidFill>
                <a:schemeClr val="accent2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4DE3DB1-59A4-02A7-F1C9-7990A015B036}"/>
              </a:ext>
            </a:extLst>
          </p:cNvPr>
          <p:cNvSpPr txBox="1"/>
          <p:nvPr/>
        </p:nvSpPr>
        <p:spPr>
          <a:xfrm flipH="1">
            <a:off x="35122035" y="1821829"/>
            <a:ext cx="9158101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99" dirty="0">
                <a:solidFill>
                  <a:schemeClr val="accent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2</a:t>
            </a:r>
          </a:p>
          <a:p>
            <a:r>
              <a:rPr lang="en-US" altLang="ko-KR" sz="3999" dirty="0">
                <a:solidFill>
                  <a:schemeClr val="accent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- Data Map of MARS</a:t>
            </a:r>
            <a:endParaRPr lang="ko-KR" altLang="en-US" sz="3999" dirty="0">
              <a:solidFill>
                <a:schemeClr val="accent2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4657672-3355-F0CD-AB4A-709488B2D87C}"/>
              </a:ext>
            </a:extLst>
          </p:cNvPr>
          <p:cNvSpPr txBox="1"/>
          <p:nvPr/>
        </p:nvSpPr>
        <p:spPr>
          <a:xfrm>
            <a:off x="23334929" y="1583551"/>
            <a:ext cx="768350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로봇 모델링 이미지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C9D12CC-BFBE-7CC4-9E39-6B37A31DD18E}"/>
              </a:ext>
            </a:extLst>
          </p:cNvPr>
          <p:cNvSpPr txBox="1"/>
          <p:nvPr/>
        </p:nvSpPr>
        <p:spPr>
          <a:xfrm>
            <a:off x="23334929" y="12466455"/>
            <a:ext cx="768350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</a:t>
            </a:r>
            <a:r>
              <a:rPr lang="ko-KR" altLang="en-US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센서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E09EC2-4EB9-A86C-C8ED-506FB34AD1DB}"/>
              </a:ext>
            </a:extLst>
          </p:cNvPr>
          <p:cNvSpPr txBox="1"/>
          <p:nvPr/>
        </p:nvSpPr>
        <p:spPr>
          <a:xfrm>
            <a:off x="13035028" y="12466457"/>
            <a:ext cx="768350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ROS</a:t>
            </a:r>
            <a:r>
              <a:rPr lang="ko-KR" altLang="en-US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로봇 구동 </a:t>
            </a:r>
            <a:r>
              <a:rPr lang="ko-KR" altLang="en-US" sz="3999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매커니즘</a:t>
            </a:r>
            <a:endParaRPr lang="ko-KR" altLang="en-US" sz="3999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ADAA84F-A0D1-102E-A982-1316D9EE1C5E}"/>
              </a:ext>
            </a:extLst>
          </p:cNvPr>
          <p:cNvSpPr txBox="1"/>
          <p:nvPr/>
        </p:nvSpPr>
        <p:spPr>
          <a:xfrm>
            <a:off x="23334929" y="23055447"/>
            <a:ext cx="768350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구동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808D299-67C4-E0A1-ABB7-3198224F31CC}"/>
              </a:ext>
            </a:extLst>
          </p:cNvPr>
          <p:cNvSpPr txBox="1"/>
          <p:nvPr/>
        </p:nvSpPr>
        <p:spPr>
          <a:xfrm>
            <a:off x="13035028" y="21959778"/>
            <a:ext cx="768350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3-1. SLAM &amp; </a:t>
            </a:r>
            <a:r>
              <a:rPr lang="en-US" altLang="ko-KR" sz="3999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Navigagion</a:t>
            </a:r>
            <a:endParaRPr lang="ko-KR" altLang="en-US" sz="3999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8584F8-27B0-D602-EB04-D7AEFC95613B}"/>
              </a:ext>
            </a:extLst>
          </p:cNvPr>
          <p:cNvSpPr txBox="1"/>
          <p:nvPr/>
        </p:nvSpPr>
        <p:spPr>
          <a:xfrm>
            <a:off x="13035028" y="33637789"/>
            <a:ext cx="768350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3-2. Mapping</a:t>
            </a:r>
            <a:endParaRPr lang="ko-KR" altLang="en-US" sz="3999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94848F1-1935-A847-8365-1A196F655549}"/>
              </a:ext>
            </a:extLst>
          </p:cNvPr>
          <p:cNvSpPr txBox="1"/>
          <p:nvPr/>
        </p:nvSpPr>
        <p:spPr>
          <a:xfrm>
            <a:off x="23334929" y="33637789"/>
            <a:ext cx="768350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99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 Self Driving</a:t>
            </a:r>
            <a:endParaRPr lang="ko-KR" altLang="en-US" sz="3999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0986AC1-85B4-366E-23EC-19FE8139DFE8}"/>
              </a:ext>
            </a:extLst>
          </p:cNvPr>
          <p:cNvSpPr txBox="1"/>
          <p:nvPr/>
        </p:nvSpPr>
        <p:spPr>
          <a:xfrm>
            <a:off x="34858352" y="5422903"/>
            <a:ext cx="7683502" cy="7077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n-US" altLang="ko-KR" sz="3999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3999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센서 선정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EE2F93D5-16B7-325D-B4BA-BBE1BB723285}"/>
              </a:ext>
            </a:extLst>
          </p:cNvPr>
          <p:cNvSpPr/>
          <p:nvPr/>
        </p:nvSpPr>
        <p:spPr>
          <a:xfrm>
            <a:off x="34560140" y="14530067"/>
            <a:ext cx="8279999" cy="17854936"/>
          </a:xfrm>
          <a:prstGeom prst="roundRect">
            <a:avLst>
              <a:gd name="adj" fmla="val 9259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sz="3999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011EAD-D1E8-0333-EE61-78E3229A3408}"/>
              </a:ext>
            </a:extLst>
          </p:cNvPr>
          <p:cNvSpPr txBox="1"/>
          <p:nvPr/>
        </p:nvSpPr>
        <p:spPr>
          <a:xfrm>
            <a:off x="34858352" y="14985873"/>
            <a:ext cx="7683502" cy="7077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n-US" altLang="ko-KR" sz="3999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3999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회로 구성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A0E1F7E7-22A6-39D2-4764-C48A028FBB83}"/>
              </a:ext>
            </a:extLst>
          </p:cNvPr>
          <p:cNvSpPr/>
          <p:nvPr/>
        </p:nvSpPr>
        <p:spPr>
          <a:xfrm>
            <a:off x="34560140" y="33097949"/>
            <a:ext cx="8279999" cy="9000000"/>
          </a:xfrm>
          <a:prstGeom prst="roundRect">
            <a:avLst>
              <a:gd name="adj" fmla="val 9259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sz="3999">
              <a:solidFill>
                <a:schemeClr val="bg1">
                  <a:lumMod val="8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05C0431-19D7-8A31-A0EE-63D952D59CF8}"/>
              </a:ext>
            </a:extLst>
          </p:cNvPr>
          <p:cNvSpPr txBox="1"/>
          <p:nvPr/>
        </p:nvSpPr>
        <p:spPr>
          <a:xfrm>
            <a:off x="34858352" y="33553755"/>
            <a:ext cx="7683502" cy="7077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n-US" altLang="ko-KR" sz="3999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3999" dirty="0">
                <a:solidFill>
                  <a:schemeClr val="bg1">
                    <a:lumMod val="8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예상 결과 및 기대효과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A6E6ED8-3890-8B36-8EFC-52ECB3E661FB}"/>
              </a:ext>
            </a:extLst>
          </p:cNvPr>
          <p:cNvSpPr txBox="1"/>
          <p:nvPr/>
        </p:nvSpPr>
        <p:spPr>
          <a:xfrm>
            <a:off x="1738284" y="5422903"/>
            <a:ext cx="768350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99" dirty="0">
                <a:solidFill>
                  <a:schemeClr val="bg1">
                    <a:lumMod val="9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3999" dirty="0">
                <a:solidFill>
                  <a:schemeClr val="bg1">
                    <a:lumMod val="9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센서 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F3E18-913C-D67B-4A77-739904455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304" y="14161240"/>
            <a:ext cx="8893637" cy="4696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A0AA94-EB5E-125B-874C-8B51CEF0985F}"/>
              </a:ext>
            </a:extLst>
          </p:cNvPr>
          <p:cNvSpPr txBox="1"/>
          <p:nvPr/>
        </p:nvSpPr>
        <p:spPr>
          <a:xfrm>
            <a:off x="17380817" y="2652912"/>
            <a:ext cx="42226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화성에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용암동굴이 존재한다는 것을 알게 된 이후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지구의 용암동굴을 생각해보았다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지구의 용암동굴이라면 물을 만나거나 풍화와 침식이 일어나 원래의 형태를 잃어버리게 되기 때문이다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따라서 아무런 작용도 받지 않았을 동굴을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탐사하므로써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지질학적인 자료를 찾고 있었으며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동굴은 인류의 첫 보금자리인만큼 화성에서의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생명체의 흔적과 근거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동굴에서 찾아보고자 한다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8" name="Picture 18" descr="출처: NASA, JPL, U. Arizona">
            <a:extLst>
              <a:ext uri="{FF2B5EF4-FFF2-40B4-BE49-F238E27FC236}">
                <a16:creationId xmlns:a16="http://schemas.microsoft.com/office/drawing/2014/main" id="{DCC0BCF6-624E-4791-AB9A-7B1B92E5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964" y="2427429"/>
            <a:ext cx="4937815" cy="3703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7D93-B1EE-EE70-32EC-2E8BC7BC3788}"/>
              </a:ext>
            </a:extLst>
          </p:cNvPr>
          <p:cNvSpPr txBox="1"/>
          <p:nvPr/>
        </p:nvSpPr>
        <p:spPr>
          <a:xfrm>
            <a:off x="13016550" y="6280198"/>
            <a:ext cx="42226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뉴스에 따르면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인간이 화성을 간다면 가장 먼저 해야 하는 일은 용암 동굴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이라고 한다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화성은 우주 방사선이 많이 존재하여 그것들을 막아줄 동굴이 필요하다는 것이다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 왜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지금까지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탐사되지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않았을까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 NASA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따르면 동굴탐사 프로젝트를 진행하고자 하였지만 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갑자기 무산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되었다는 기록이 있다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이에 대해서 왜 무산된 것인지 궁금해져 알아보고자 한다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7610C7-AD61-D7DB-B3D4-2BF964EA4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8756" y="6185318"/>
            <a:ext cx="3781954" cy="36676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605394-4035-AB7C-AB87-ADFA67E6D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6939" y="2363608"/>
            <a:ext cx="8502929" cy="7534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2259DB-78E9-3058-6EBF-018890DBE2BA}"/>
              </a:ext>
            </a:extLst>
          </p:cNvPr>
          <p:cNvSpPr txBox="1"/>
          <p:nvPr/>
        </p:nvSpPr>
        <p:spPr>
          <a:xfrm>
            <a:off x="34858352" y="6355535"/>
            <a:ext cx="7683502" cy="44003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ko-KR" altLang="en-US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측정해야 할 자료</a:t>
            </a:r>
            <a:endParaRPr lang="en-US" altLang="ko-KR" sz="3999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: </a:t>
            </a:r>
            <a:r>
              <a:rPr lang="ko-KR" altLang="en-US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방사선</a:t>
            </a:r>
            <a:r>
              <a:rPr lang="en-US" altLang="ko-KR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999" dirty="0" err="1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온습도</a:t>
            </a:r>
            <a:r>
              <a:rPr lang="en-US" altLang="ko-KR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압력</a:t>
            </a:r>
            <a:r>
              <a:rPr lang="en-US" altLang="ko-KR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미세먼지</a:t>
            </a:r>
            <a:r>
              <a:rPr lang="en-US" altLang="ko-KR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이상기체</a:t>
            </a:r>
            <a:endParaRPr lang="en-US" altLang="ko-KR" sz="3999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3999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 GDK101 / DHT-22 / BMP180 / </a:t>
            </a:r>
            <a:r>
              <a:rPr lang="ko-KR" altLang="en-US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미세먼지 측정센서</a:t>
            </a:r>
            <a:r>
              <a:rPr lang="en-US" altLang="ko-KR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/ MQ135 </a:t>
            </a:r>
            <a:r>
              <a:rPr lang="ko-KR" altLang="en-US" sz="3999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C2AFB7-339D-9F16-93F4-6492B0A8B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2213" y="15894584"/>
            <a:ext cx="7649641" cy="7868746"/>
          </a:xfrm>
          <a:prstGeom prst="rect">
            <a:avLst/>
          </a:prstGeom>
        </p:spPr>
      </p:pic>
      <p:pic>
        <p:nvPicPr>
          <p:cNvPr id="61" name="Picture 10">
            <a:extLst>
              <a:ext uri="{FF2B5EF4-FFF2-40B4-BE49-F238E27FC236}">
                <a16:creationId xmlns:a16="http://schemas.microsoft.com/office/drawing/2014/main" id="{BF0D9088-DD2A-FCDB-0E7D-9B1DFF0CF4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858" y="13166857"/>
            <a:ext cx="2776334" cy="156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C2A3A52-51E7-EC4C-4C5A-21B40506CCDE}"/>
              </a:ext>
            </a:extLst>
          </p:cNvPr>
          <p:cNvSpPr>
            <a:spLocks/>
          </p:cNvSpPr>
          <p:nvPr/>
        </p:nvSpPr>
        <p:spPr>
          <a:xfrm>
            <a:off x="12714860" y="14379314"/>
            <a:ext cx="8555846" cy="6916706"/>
          </a:xfrm>
          <a:prstGeom prst="roundRect">
            <a:avLst>
              <a:gd name="adj" fmla="val 6017"/>
            </a:avLst>
          </a:prstGeom>
          <a:solidFill>
            <a:srgbClr val="2530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A1BF01-6396-1166-2CD3-E25D3D440680}"/>
              </a:ext>
            </a:extLst>
          </p:cNvPr>
          <p:cNvSpPr txBox="1">
            <a:spLocks/>
          </p:cNvSpPr>
          <p:nvPr/>
        </p:nvSpPr>
        <p:spPr>
          <a:xfrm>
            <a:off x="12985640" y="14594114"/>
            <a:ext cx="5974081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999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맵핑용 </a:t>
            </a:r>
            <a:r>
              <a:rPr lang="en-US" altLang="ko-KR" sz="3999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LiDAR</a:t>
            </a:r>
            <a:endParaRPr lang="ko-KR" altLang="en-US" sz="3999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64" name="순서도: 수행의 시작/종료 63">
            <a:extLst>
              <a:ext uri="{FF2B5EF4-FFF2-40B4-BE49-F238E27FC236}">
                <a16:creationId xmlns:a16="http://schemas.microsoft.com/office/drawing/2014/main" id="{7528336E-4718-E4DE-11C8-00DF5340BEBF}"/>
              </a:ext>
            </a:extLst>
          </p:cNvPr>
          <p:cNvSpPr>
            <a:spLocks/>
          </p:cNvSpPr>
          <p:nvPr/>
        </p:nvSpPr>
        <p:spPr>
          <a:xfrm>
            <a:off x="15322794" y="15419459"/>
            <a:ext cx="3214932" cy="1015067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시작</a:t>
            </a:r>
          </a:p>
        </p:txBody>
      </p:sp>
      <p:sp>
        <p:nvSpPr>
          <p:cNvPr id="65" name="순서도: 데이터 64">
            <a:extLst>
              <a:ext uri="{FF2B5EF4-FFF2-40B4-BE49-F238E27FC236}">
                <a16:creationId xmlns:a16="http://schemas.microsoft.com/office/drawing/2014/main" id="{35881542-C58B-41B0-B10E-313B0B44657D}"/>
              </a:ext>
            </a:extLst>
          </p:cNvPr>
          <p:cNvSpPr>
            <a:spLocks/>
          </p:cNvSpPr>
          <p:nvPr/>
        </p:nvSpPr>
        <p:spPr>
          <a:xfrm>
            <a:off x="15322790" y="16739488"/>
            <a:ext cx="3214932" cy="1013869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거리 측정</a:t>
            </a:r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EF3EAF82-7104-A8BD-D582-2C3C99EBFA8D}"/>
              </a:ext>
            </a:extLst>
          </p:cNvPr>
          <p:cNvSpPr>
            <a:spLocks/>
          </p:cNvSpPr>
          <p:nvPr/>
        </p:nvSpPr>
        <p:spPr>
          <a:xfrm>
            <a:off x="15327811" y="19656870"/>
            <a:ext cx="3208358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SLAM </a:t>
            </a:r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실행</a:t>
            </a: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CA3BBF13-7EB7-0FE9-3F6D-8A657133287C}"/>
              </a:ext>
            </a:extLst>
          </p:cNvPr>
          <p:cNvSpPr>
            <a:spLocks/>
          </p:cNvSpPr>
          <p:nvPr/>
        </p:nvSpPr>
        <p:spPr>
          <a:xfrm>
            <a:off x="15327811" y="18196518"/>
            <a:ext cx="3208358" cy="10150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LiDAR</a:t>
            </a:r>
            <a:r>
              <a:rPr lang="ko-KR" altLang="en-US" sz="2801">
                <a:solidFill>
                  <a:schemeClr val="tx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송신</a:t>
            </a:r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1B16E294-08FE-2301-B81E-1C34C332C458}"/>
              </a:ext>
            </a:extLst>
          </p:cNvPr>
          <p:cNvSpPr>
            <a:spLocks/>
          </p:cNvSpPr>
          <p:nvPr/>
        </p:nvSpPr>
        <p:spPr>
          <a:xfrm>
            <a:off x="16878174" y="16494319"/>
            <a:ext cx="104172" cy="155201"/>
          </a:xfrm>
          <a:prstGeom prst="downArrow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289B1EA7-51D8-1D2C-7123-61C5433399D9}"/>
              </a:ext>
            </a:extLst>
          </p:cNvPr>
          <p:cNvSpPr>
            <a:spLocks/>
          </p:cNvSpPr>
          <p:nvPr/>
        </p:nvSpPr>
        <p:spPr>
          <a:xfrm>
            <a:off x="16878174" y="17888279"/>
            <a:ext cx="104172" cy="155201"/>
          </a:xfrm>
          <a:prstGeom prst="downArrow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837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655451BD-F53B-86D7-1D88-6BF525029F3C}"/>
              </a:ext>
            </a:extLst>
          </p:cNvPr>
          <p:cNvCxnSpPr>
            <a:cxnSpLocks/>
            <a:stCxn id="64" idx="1"/>
            <a:endCxn id="66" idx="1"/>
          </p:cNvCxnSpPr>
          <p:nvPr/>
        </p:nvCxnSpPr>
        <p:spPr>
          <a:xfrm rot="10800000" flipH="1" flipV="1">
            <a:off x="15322790" y="15926990"/>
            <a:ext cx="5015" cy="4237415"/>
          </a:xfrm>
          <a:prstGeom prst="bentConnector3">
            <a:avLst>
              <a:gd name="adj1" fmla="val -4556508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72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474</Words>
  <Application>Microsoft Office PowerPoint</Application>
  <PresentationFormat>사용자 지정</PresentationFormat>
  <Paragraphs>108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G마켓 산스 TTF Bold</vt:lpstr>
      <vt:lpstr>G마켓 산스 TTF Light</vt:lpstr>
      <vt:lpstr>G마켓 산스 TTF Medium</vt:lpstr>
      <vt:lpstr>맑은 고딕</vt:lpstr>
      <vt:lpstr>서울남산 장체 B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안연수</dc:creator>
  <cp:lastModifiedBy>안연수</cp:lastModifiedBy>
  <cp:revision>1</cp:revision>
  <dcterms:created xsi:type="dcterms:W3CDTF">2022-09-16T16:28:12Z</dcterms:created>
  <dcterms:modified xsi:type="dcterms:W3CDTF">2022-09-16T22:09:20Z</dcterms:modified>
</cp:coreProperties>
</file>